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538" r:id="rId6"/>
    <p:sldId id="550" r:id="rId7"/>
    <p:sldId id="558" r:id="rId8"/>
    <p:sldId id="559" r:id="rId9"/>
    <p:sldId id="553" r:id="rId10"/>
    <p:sldId id="554" r:id="rId11"/>
    <p:sldId id="555" r:id="rId12"/>
    <p:sldId id="556" r:id="rId13"/>
    <p:sldId id="557"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1pPr>
    <a:lvl2pPr marL="0" marR="0" indent="22860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2pPr>
    <a:lvl3pPr marL="0" marR="0" indent="45720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3pPr>
    <a:lvl4pPr marL="0" marR="0" indent="68580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4pPr>
    <a:lvl5pPr marL="0" marR="0" indent="91440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5pPr>
    <a:lvl6pPr marL="0" marR="0" indent="114300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6pPr>
    <a:lvl7pPr marL="0" marR="0" indent="137160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7pPr>
    <a:lvl8pPr marL="0" marR="0" indent="160020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8pPr>
    <a:lvl9pPr marL="0" marR="0" indent="182880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E8F72"/>
    <a:srgbClr val="1A7EFF"/>
    <a:srgbClr val="0747A6"/>
    <a:srgbClr val="091E42"/>
    <a:srgbClr val="0065FF"/>
    <a:srgbClr val="253858"/>
    <a:srgbClr val="0049B0"/>
    <a:srgbClr val="258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C6C5C-4C44-4361-9FAB-2B5DA19C90C3}" v="515" dt="2019-03-06T21:13:02.779"/>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5E7EA"/>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0" cap="flat">
              <a:solidFill>
                <a:srgbClr val="FFFFFF"/>
              </a:solidFill>
              <a:prstDash val="solid"/>
              <a:miter lim="400000"/>
            </a:ln>
          </a:bottom>
          <a:insideH>
            <a:ln w="12700" cap="flat">
              <a:noFill/>
              <a:miter lim="400000"/>
            </a:ln>
          </a:insideH>
          <a:insideV>
            <a:ln w="12700" cap="flat">
              <a:noFill/>
              <a:miter lim="400000"/>
            </a:ln>
          </a:insideV>
        </a:tcBdr>
        <a:fill>
          <a:solidFill>
            <a:srgbClr val="0160FF"/>
          </a:solidFill>
        </a:fill>
      </a:tcStyle>
    </a:firstRow>
  </a:tblStyle>
  <a:tblStyle styleId="{D51ADE6A-740E-44AE-83CC-AE7238B6C88D}" styleName="">
    <a:tblBg/>
    <a:wholeTbl>
      <a:tcTxStyle b="off" i="off">
        <a:font>
          <a:latin typeface="Helvetica Light"/>
          <a:ea typeface="Helvetica Light"/>
          <a:cs typeface="Helvetica Light"/>
        </a:font>
        <a:srgbClr val="000000"/>
      </a:tcTxStyle>
      <a:tcStyle>
        <a:tcBdr>
          <a:left>
            <a:ln w="127000" cap="flat">
              <a:solidFill>
                <a:srgbClr val="FFFFFF"/>
              </a:solidFill>
              <a:prstDash val="solid"/>
              <a:miter lim="400000"/>
            </a:ln>
          </a:left>
          <a:right>
            <a:ln w="127000" cap="flat">
              <a:solidFill>
                <a:srgbClr val="FFFFFF"/>
              </a:solidFill>
              <a:prstDash val="solid"/>
              <a:miter lim="400000"/>
            </a:ln>
          </a:right>
          <a:top>
            <a:ln w="127000" cap="flat">
              <a:solidFill>
                <a:srgbClr val="FFFFFF"/>
              </a:solidFill>
              <a:prstDash val="solid"/>
              <a:miter lim="400000"/>
            </a:ln>
          </a:top>
          <a:bottom>
            <a:ln w="127000" cap="flat">
              <a:solidFill>
                <a:srgbClr val="FFFFFF"/>
              </a:solidFill>
              <a:prstDash val="solid"/>
              <a:miter lim="400000"/>
            </a:ln>
          </a:bottom>
          <a:insideH>
            <a:ln w="127000" cap="flat">
              <a:solidFill>
                <a:srgbClr val="FFFFFF"/>
              </a:solidFill>
              <a:prstDash val="solid"/>
              <a:miter lim="400000"/>
            </a:ln>
          </a:insideH>
          <a:insideV>
            <a:ln w="127000" cap="flat">
              <a:solidFill>
                <a:srgbClr val="FFFFFF"/>
              </a:solidFill>
              <a:prstDash val="solid"/>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0" cap="flat">
              <a:solidFill>
                <a:srgbClr val="FFFFFF"/>
              </a:solidFill>
              <a:prstDash val="solid"/>
              <a:miter lim="400000"/>
            </a:ln>
          </a:left>
          <a:right>
            <a:ln w="127000" cap="flat">
              <a:solidFill>
                <a:srgbClr val="FFFFFF"/>
              </a:solidFill>
              <a:prstDash val="solid"/>
              <a:miter lim="400000"/>
            </a:ln>
          </a:right>
          <a:top>
            <a:ln w="12700" cap="flat">
              <a:noFill/>
              <a:miter lim="400000"/>
            </a:ln>
          </a:top>
          <a:bottom>
            <a:ln w="127000" cap="flat">
              <a:solidFill>
                <a:srgbClr val="FFFFFF"/>
              </a:solidFill>
              <a:prstDash val="solid"/>
              <a:miter lim="400000"/>
            </a:ln>
          </a:bottom>
          <a:insideH>
            <a:ln w="12700" cap="flat">
              <a:solidFill>
                <a:srgbClr val="000000"/>
              </a:solidFill>
              <a:custDash>
                <a:ds d="200000" sp="200000"/>
              </a:custDash>
              <a:miter lim="400000"/>
            </a:ln>
          </a:insideH>
          <a:insideV>
            <a:ln w="127000" cap="flat">
              <a:solidFill>
                <a:srgbClr val="FFFFFF"/>
              </a:solidFill>
              <a:prstDash val="solid"/>
              <a:miter lim="400000"/>
            </a:ln>
          </a:insideV>
        </a:tcBdr>
        <a:fill>
          <a:noFill/>
        </a:fill>
      </a:tcStyle>
    </a:firstRow>
  </a:tblStyle>
  <a:tblStyle styleId="{4A9BC294-FFE2-49D5-8D69-9E1BD2C41BD5}" styleName="">
    <a:tblBg/>
    <a:wholeTbl>
      <a:tcTxStyle b="off" i="off">
        <a:font>
          <a:latin typeface="Helvetica Neue"/>
          <a:ea typeface="Helvetica Neue"/>
          <a:cs typeface="Helvetica Neue"/>
        </a:font>
        <a:srgbClr val="595959"/>
      </a:tcTxStyle>
      <a:tcStyle>
        <a:tcBdr>
          <a:left>
            <a:ln w="3175" cap="flat">
              <a:solidFill>
                <a:srgbClr val="808080"/>
              </a:solidFill>
              <a:prstDash val="solid"/>
              <a:round/>
            </a:ln>
          </a:left>
          <a:right>
            <a:ln w="3175" cap="flat">
              <a:solidFill>
                <a:srgbClr val="808080"/>
              </a:solidFill>
              <a:prstDash val="solid"/>
              <a:round/>
            </a:ln>
          </a:right>
          <a:top>
            <a:ln w="3175" cap="flat">
              <a:solidFill>
                <a:srgbClr val="808080"/>
              </a:solidFill>
              <a:prstDash val="solid"/>
              <a:round/>
            </a:ln>
          </a:top>
          <a:bottom>
            <a:ln w="3175" cap="flat">
              <a:solidFill>
                <a:srgbClr val="808080"/>
              </a:solidFill>
              <a:prstDash val="solid"/>
              <a:round/>
            </a:ln>
          </a:bottom>
          <a:insideH>
            <a:ln w="3175" cap="flat">
              <a:solidFill>
                <a:srgbClr val="808080"/>
              </a:solidFill>
              <a:prstDash val="solid"/>
              <a:round/>
            </a:ln>
          </a:insideH>
          <a:insideV>
            <a:ln w="3175" cap="flat">
              <a:solidFill>
                <a:srgbClr val="808080"/>
              </a:solidFill>
              <a:prstDash val="solid"/>
              <a:round/>
            </a:ln>
          </a:insideV>
        </a:tcBdr>
        <a:fill>
          <a:solidFill>
            <a:srgbClr val="FFFFFF"/>
          </a:solidFill>
        </a:fill>
      </a:tcStyle>
    </a:wholeTbl>
    <a:band2H>
      <a:tcTxStyle/>
      <a:tcStyle>
        <a:tcBdr/>
        <a:fill>
          <a:solidFill>
            <a:srgbClr val="FFFFFF"/>
          </a:solidFill>
        </a:fill>
      </a:tcStyle>
    </a:band2H>
    <a:firstCol>
      <a:tcTxStyle b="on" i="off">
        <a:font>
          <a:latin typeface="Circular Pro Black"/>
          <a:ea typeface="Circular Pro Black"/>
          <a:cs typeface="Circular Pro Black"/>
        </a:font>
        <a:srgbClr val="FFFFFF"/>
      </a:tcTxStyle>
      <a:tcStyle>
        <a:tcBdr>
          <a:left>
            <a:ln w="3175" cap="flat">
              <a:solidFill>
                <a:srgbClr val="FFFFFF"/>
              </a:solidFill>
              <a:prstDash val="solid"/>
              <a:miter lim="400000"/>
            </a:ln>
          </a:left>
          <a:right>
            <a:ln w="12700" cap="flat">
              <a:solidFill>
                <a:srgbClr val="000000"/>
              </a:solidFill>
              <a:prstDash val="solid"/>
              <a:bevel/>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12700" cap="flat">
              <a:solidFill>
                <a:srgbClr val="000000"/>
              </a:solidFill>
              <a:prstDash val="solid"/>
              <a:bevel/>
            </a:ln>
          </a:insideV>
        </a:tcBdr>
        <a:fill>
          <a:solidFill>
            <a:srgbClr val="007FFF"/>
          </a:solidFill>
        </a:fill>
      </a:tcStyle>
    </a:firstCol>
    <a:lastRow>
      <a:tcTxStyle b="off" i="off">
        <a:font>
          <a:latin typeface="Helvetica Neue"/>
          <a:ea typeface="Helvetica Neue"/>
          <a:cs typeface="Helvetica Neue"/>
        </a:font>
        <a:srgbClr val="595959"/>
      </a:tcTxStyle>
      <a:tcStyle>
        <a:tcBdr>
          <a:left>
            <a:ln w="3175" cap="flat">
              <a:solidFill>
                <a:srgbClr val="808080"/>
              </a:solidFill>
              <a:prstDash val="solid"/>
              <a:round/>
            </a:ln>
          </a:left>
          <a:right>
            <a:ln w="3175" cap="flat">
              <a:solidFill>
                <a:srgbClr val="808080"/>
              </a:solidFill>
              <a:prstDash val="solid"/>
              <a:round/>
            </a:ln>
          </a:right>
          <a:top>
            <a:ln w="3175" cap="flat">
              <a:solidFill>
                <a:srgbClr val="808080"/>
              </a:solidFill>
              <a:prstDash val="solid"/>
              <a:round/>
            </a:ln>
          </a:top>
          <a:bottom>
            <a:ln w="3175" cap="flat">
              <a:solidFill>
                <a:srgbClr val="808080"/>
              </a:solidFill>
              <a:prstDash val="solid"/>
              <a:round/>
            </a:ln>
          </a:bottom>
          <a:insideH>
            <a:ln w="12700" cap="flat">
              <a:solidFill>
                <a:srgbClr val="000000"/>
              </a:solidFill>
              <a:prstDash val="solid"/>
              <a:bevel/>
            </a:ln>
          </a:insideH>
          <a:insideV>
            <a:ln w="3175" cap="flat">
              <a:solidFill>
                <a:srgbClr val="808080"/>
              </a:solidFill>
              <a:prstDash val="solid"/>
              <a:round/>
            </a:ln>
          </a:insideV>
        </a:tcBdr>
        <a:fill>
          <a:solidFill>
            <a:schemeClr val="accent3">
              <a:hueOff val="-313007"/>
              <a:satOff val="44838"/>
              <a:lumOff val="-6869"/>
            </a:schemeClr>
          </a:solidFill>
        </a:fill>
      </a:tcStyle>
    </a:lastRow>
    <a:firstRow>
      <a:tcTxStyle b="on" i="off">
        <a:fontRef idx="minor">
          <a:srgbClr val="31496B"/>
        </a:fontRef>
        <a:srgbClr val="31496B"/>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3175" cap="flat">
              <a:solidFill>
                <a:srgbClr val="808080"/>
              </a:solidFill>
              <a:prstDash val="solid"/>
              <a:round/>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BBFC77FB-9ED0-4EC9-95AA-A1379042E648}" styleName="">
    <a:tblBg/>
    <a:wholeTbl>
      <a:tcTxStyle b="off" i="off">
        <a:font>
          <a:latin typeface="Helvetica Light"/>
          <a:ea typeface="Helvetica Light"/>
          <a:cs typeface="Helvetica Light"/>
        </a:font>
        <a:srgbClr val="000000"/>
      </a:tcTxStyle>
      <a:tcStyle>
        <a:tcBdr>
          <a:left>
            <a:ln w="127000" cap="flat">
              <a:solidFill>
                <a:srgbClr val="FFFFFF"/>
              </a:solidFill>
              <a:prstDash val="solid"/>
              <a:miter lim="400000"/>
            </a:ln>
          </a:left>
          <a:right>
            <a:ln w="127000" cap="flat">
              <a:solidFill>
                <a:srgbClr val="FFFFFF"/>
              </a:solidFill>
              <a:prstDash val="solid"/>
              <a:miter lim="400000"/>
            </a:ln>
          </a:right>
          <a:top>
            <a:ln w="127000" cap="flat">
              <a:solidFill>
                <a:srgbClr val="FFFFFF"/>
              </a:solidFill>
              <a:prstDash val="solid"/>
              <a:miter lim="400000"/>
            </a:ln>
          </a:top>
          <a:bottom>
            <a:ln w="127000" cap="flat">
              <a:solidFill>
                <a:srgbClr val="FFFFFF"/>
              </a:solidFill>
              <a:prstDash val="solid"/>
              <a:miter lim="400000"/>
            </a:ln>
          </a:bottom>
          <a:insideH>
            <a:ln w="127000" cap="flat">
              <a:solidFill>
                <a:srgbClr val="FFFFFF"/>
              </a:solidFill>
              <a:prstDash val="solid"/>
              <a:miter lim="400000"/>
            </a:ln>
          </a:insideH>
          <a:insideV>
            <a:ln w="127000" cap="flat">
              <a:solidFill>
                <a:srgbClr val="FFFFFF"/>
              </a:solidFill>
              <a:prstDash val="solid"/>
              <a:miter lim="400000"/>
            </a:ln>
          </a:insideV>
        </a:tcBdr>
        <a:fill>
          <a:solidFill>
            <a:srgbClr val="E5E7EA"/>
          </a:solidFill>
        </a:fill>
      </a:tcStyle>
    </a:wholeTbl>
    <a:band2H>
      <a:tcTxStyle/>
      <a:tcStyle>
        <a:tcBdr/>
        <a:fill>
          <a:solidFill>
            <a:srgbClr val="31496B"/>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0" cap="flat">
              <a:solidFill>
                <a:srgbClr val="FFFFFF"/>
              </a:solidFill>
              <a:prstDash val="solid"/>
              <a:miter lim="400000"/>
            </a:ln>
          </a:left>
          <a:right>
            <a:ln w="127000" cap="flat">
              <a:solidFill>
                <a:srgbClr val="FFFFFF"/>
              </a:solidFill>
              <a:prstDash val="solid"/>
              <a:miter lim="400000"/>
            </a:ln>
          </a:right>
          <a:top>
            <a:ln w="12700" cap="flat">
              <a:noFill/>
              <a:miter lim="400000"/>
            </a:ln>
          </a:top>
          <a:bottom>
            <a:ln w="127000" cap="flat">
              <a:solidFill>
                <a:srgbClr val="FFFFFF"/>
              </a:solidFill>
              <a:prstDash val="solid"/>
              <a:miter lim="400000"/>
            </a:ln>
          </a:bottom>
          <a:insideH>
            <a:ln w="12700" cap="flat">
              <a:solidFill>
                <a:srgbClr val="000000"/>
              </a:solidFill>
              <a:custDash>
                <a:ds d="200000" sp="200000"/>
              </a:custDash>
              <a:miter lim="400000"/>
            </a:ln>
          </a:insideH>
          <a:insideV>
            <a:ln w="127000" cap="flat">
              <a:solidFill>
                <a:srgbClr val="FFFFFF"/>
              </a:solidFill>
              <a:prstDash val="solid"/>
              <a:miter lim="400000"/>
            </a:ln>
          </a:insideV>
        </a:tcBdr>
        <a:fill>
          <a:noFill/>
        </a:fill>
      </a:tcStyle>
    </a:firstRow>
  </a:tblStyle>
  <a:tblStyle styleId="{6CBB8FF1-D9AA-43F3-AF6F-95CC898621D3}" styleName="">
    <a:tblBg/>
    <a:wholeTbl>
      <a:tcTxStyle b="off" i="off">
        <a:font>
          <a:latin typeface="Helvetica Neue"/>
          <a:ea typeface="Helvetica Neue"/>
          <a:cs typeface="Helvetica Neue"/>
        </a:font>
        <a:srgbClr val="595959"/>
      </a:tcTxStyle>
      <a:tcStyle>
        <a:tcBdr>
          <a:left>
            <a:ln w="3175" cap="flat">
              <a:solidFill>
                <a:srgbClr val="808080"/>
              </a:solidFill>
              <a:prstDash val="solid"/>
              <a:round/>
            </a:ln>
          </a:left>
          <a:right>
            <a:ln w="3175" cap="flat">
              <a:solidFill>
                <a:srgbClr val="808080"/>
              </a:solidFill>
              <a:prstDash val="solid"/>
              <a:round/>
            </a:ln>
          </a:right>
          <a:top>
            <a:ln w="3175" cap="flat">
              <a:solidFill>
                <a:srgbClr val="808080"/>
              </a:solidFill>
              <a:prstDash val="solid"/>
              <a:round/>
            </a:ln>
          </a:top>
          <a:bottom>
            <a:ln w="3175" cap="flat">
              <a:solidFill>
                <a:srgbClr val="808080"/>
              </a:solidFill>
              <a:prstDash val="solid"/>
              <a:round/>
            </a:ln>
          </a:bottom>
          <a:insideH>
            <a:ln w="3175" cap="flat">
              <a:solidFill>
                <a:srgbClr val="808080"/>
              </a:solidFill>
              <a:prstDash val="solid"/>
              <a:round/>
            </a:ln>
          </a:insideH>
          <a:insideV>
            <a:ln w="3175" cap="flat">
              <a:solidFill>
                <a:srgbClr val="808080"/>
              </a:solidFill>
              <a:prstDash val="solid"/>
              <a:round/>
            </a:ln>
          </a:insideV>
        </a:tcBdr>
        <a:fill>
          <a:solidFill>
            <a:srgbClr val="FFFFFF"/>
          </a:solidFill>
        </a:fill>
      </a:tcStyle>
    </a:wholeTbl>
    <a:band2H>
      <a:tcTxStyle/>
      <a:tcStyle>
        <a:tcBdr/>
        <a:fill>
          <a:solidFill>
            <a:srgbClr val="EFF0F3"/>
          </a:solidFill>
        </a:fill>
      </a:tcStyle>
    </a:band2H>
    <a:firstCol>
      <a:tcTxStyle b="on" i="on">
        <a:font>
          <a:latin typeface="Helvetica Neue"/>
          <a:ea typeface="Helvetica Neue"/>
          <a:cs typeface="Helvetica Neu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Col>
    <a:lastRow>
      <a:tcTxStyle b="on" i="on">
        <a:font>
          <a:latin typeface="Helvetica Neue"/>
          <a:ea typeface="Helvetica Neue"/>
          <a:cs typeface="Helvetica Neu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Helvetica Neue"/>
          <a:ea typeface="Helvetica Neue"/>
          <a:cs typeface="Helvetica Neue"/>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4" autoAdjust="0"/>
    <p:restoredTop sz="91330" autoAdjust="0"/>
  </p:normalViewPr>
  <p:slideViewPr>
    <p:cSldViewPr snapToGrid="0" snapToObjects="1">
      <p:cViewPr varScale="1">
        <p:scale>
          <a:sx n="52" d="100"/>
          <a:sy n="52" d="100"/>
        </p:scale>
        <p:origin x="615" y="63"/>
      </p:cViewPr>
      <p:guideLst>
        <p:guide orient="horz" pos="4320"/>
        <p:guide pos="7680"/>
      </p:guideLst>
    </p:cSldViewPr>
  </p:slideViewPr>
  <p:outlineViewPr>
    <p:cViewPr>
      <p:scale>
        <a:sx n="33" d="100"/>
        <a:sy n="33" d="100"/>
      </p:scale>
      <p:origin x="0" y="-1568"/>
    </p:cViewPr>
  </p:outlineViewPr>
  <p:notesTextViewPr>
    <p:cViewPr>
      <p:scale>
        <a:sx n="1" d="1"/>
        <a:sy n="1" d="1"/>
      </p:scale>
      <p:origin x="0" y="0"/>
    </p:cViewPr>
  </p:notesTextViewPr>
  <p:sorterViewPr>
    <p:cViewPr>
      <p:scale>
        <a:sx n="100" d="100"/>
        <a:sy n="100" d="100"/>
      </p:scale>
      <p:origin x="0" y="-5144"/>
    </p:cViewPr>
  </p:sorterViewPr>
  <p:notesViewPr>
    <p:cSldViewPr snapToGrid="0" snapToObjects="1">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rg Mueller-Kindt" userId="81035250-8add-4ec8-949f-33edb029bbe8" providerId="ADAL" clId="{80AC6C5C-4C44-4361-9FAB-2B5DA19C90C3}"/>
    <pc:docChg chg="custSel addSld delSld modSld sldOrd">
      <pc:chgData name="Joerg Mueller-Kindt" userId="81035250-8add-4ec8-949f-33edb029bbe8" providerId="ADAL" clId="{80AC6C5C-4C44-4361-9FAB-2B5DA19C90C3}" dt="2019-03-06T21:13:02.779" v="511" actId="20577"/>
      <pc:docMkLst>
        <pc:docMk/>
      </pc:docMkLst>
      <pc:sldChg chg="addSp delSp modSp">
        <pc:chgData name="Joerg Mueller-Kindt" userId="81035250-8add-4ec8-949f-33edb029bbe8" providerId="ADAL" clId="{80AC6C5C-4C44-4361-9FAB-2B5DA19C90C3}" dt="2019-03-06T20:53:37.886" v="146" actId="1076"/>
        <pc:sldMkLst>
          <pc:docMk/>
          <pc:sldMk cId="0" sldId="256"/>
        </pc:sldMkLst>
        <pc:picChg chg="add del mod">
          <ac:chgData name="Joerg Mueller-Kindt" userId="81035250-8add-4ec8-949f-33edb029bbe8" providerId="ADAL" clId="{80AC6C5C-4C44-4361-9FAB-2B5DA19C90C3}" dt="2019-03-06T20:36:38.157" v="7" actId="478"/>
          <ac:picMkLst>
            <pc:docMk/>
            <pc:sldMk cId="0" sldId="256"/>
            <ac:picMk id="4" creationId="{879C1F76-D1A8-4FD6-813C-9CED37CC9AA8}"/>
          </ac:picMkLst>
        </pc:picChg>
        <pc:picChg chg="add del mod">
          <ac:chgData name="Joerg Mueller-Kindt" userId="81035250-8add-4ec8-949f-33edb029bbe8" providerId="ADAL" clId="{80AC6C5C-4C44-4361-9FAB-2B5DA19C90C3}" dt="2019-03-06T20:48:26.211" v="143" actId="478"/>
          <ac:picMkLst>
            <pc:docMk/>
            <pc:sldMk cId="0" sldId="256"/>
            <ac:picMk id="6" creationId="{69E795A1-EB24-49A0-8832-FB9CFAB25C86}"/>
          </ac:picMkLst>
        </pc:picChg>
        <pc:picChg chg="add mod">
          <ac:chgData name="Joerg Mueller-Kindt" userId="81035250-8add-4ec8-949f-33edb029bbe8" providerId="ADAL" clId="{80AC6C5C-4C44-4361-9FAB-2B5DA19C90C3}" dt="2019-03-06T20:53:37.886" v="146" actId="1076"/>
          <ac:picMkLst>
            <pc:docMk/>
            <pc:sldMk cId="0" sldId="256"/>
            <ac:picMk id="8" creationId="{C51496EA-2049-4264-90D6-59198150E41A}"/>
          </ac:picMkLst>
        </pc:picChg>
      </pc:sldChg>
      <pc:sldChg chg="del">
        <pc:chgData name="Joerg Mueller-Kindt" userId="81035250-8add-4ec8-949f-33edb029bbe8" providerId="ADAL" clId="{80AC6C5C-4C44-4361-9FAB-2B5DA19C90C3}" dt="2019-03-06T20:53:50.539" v="147" actId="2696"/>
        <pc:sldMkLst>
          <pc:docMk/>
          <pc:sldMk cId="485651189" sldId="398"/>
        </pc:sldMkLst>
      </pc:sldChg>
      <pc:sldChg chg="addSp delSp modSp">
        <pc:chgData name="Joerg Mueller-Kindt" userId="81035250-8add-4ec8-949f-33edb029bbe8" providerId="ADAL" clId="{80AC6C5C-4C44-4361-9FAB-2B5DA19C90C3}" dt="2019-03-06T20:45:53.196" v="140" actId="1076"/>
        <pc:sldMkLst>
          <pc:docMk/>
          <pc:sldMk cId="1640535690" sldId="538"/>
        </pc:sldMkLst>
        <pc:spChg chg="mod">
          <ac:chgData name="Joerg Mueller-Kindt" userId="81035250-8add-4ec8-949f-33edb029bbe8" providerId="ADAL" clId="{80AC6C5C-4C44-4361-9FAB-2B5DA19C90C3}" dt="2019-03-06T20:44:48.819" v="96" actId="20577"/>
          <ac:spMkLst>
            <pc:docMk/>
            <pc:sldMk cId="1640535690" sldId="538"/>
            <ac:spMk id="6" creationId="{B3BC49B0-6628-4A72-B231-23D6D9798D2A}"/>
          </ac:spMkLst>
        </pc:spChg>
        <pc:spChg chg="mod">
          <ac:chgData name="Joerg Mueller-Kindt" userId="81035250-8add-4ec8-949f-33edb029bbe8" providerId="ADAL" clId="{80AC6C5C-4C44-4361-9FAB-2B5DA19C90C3}" dt="2019-03-06T20:45:37.321" v="138" actId="20577"/>
          <ac:spMkLst>
            <pc:docMk/>
            <pc:sldMk cId="1640535690" sldId="538"/>
            <ac:spMk id="13" creationId="{E0145D47-8B48-488A-9083-1F8B7E79D1FD}"/>
          </ac:spMkLst>
        </pc:spChg>
        <pc:graphicFrameChg chg="add del mod">
          <ac:chgData name="Joerg Mueller-Kindt" userId="81035250-8add-4ec8-949f-33edb029bbe8" providerId="ADAL" clId="{80AC6C5C-4C44-4361-9FAB-2B5DA19C90C3}" dt="2019-03-06T20:44:03.230" v="59" actId="478"/>
          <ac:graphicFrameMkLst>
            <pc:docMk/>
            <pc:sldMk cId="1640535690" sldId="538"/>
            <ac:graphicFrameMk id="14" creationId="{32C50294-DDBD-4CA8-B6FD-CFAED9469513}"/>
          </ac:graphicFrameMkLst>
        </pc:graphicFrameChg>
        <pc:picChg chg="mod">
          <ac:chgData name="Joerg Mueller-Kindt" userId="81035250-8add-4ec8-949f-33edb029bbe8" providerId="ADAL" clId="{80AC6C5C-4C44-4361-9FAB-2B5DA19C90C3}" dt="2019-03-06T20:44:37.490" v="69" actId="1076"/>
          <ac:picMkLst>
            <pc:docMk/>
            <pc:sldMk cId="1640535690" sldId="538"/>
            <ac:picMk id="4" creationId="{EF36ECC1-AD96-4B1E-8FF8-487559F36D5A}"/>
          </ac:picMkLst>
        </pc:picChg>
        <pc:picChg chg="add mod">
          <ac:chgData name="Joerg Mueller-Kindt" userId="81035250-8add-4ec8-949f-33edb029bbe8" providerId="ADAL" clId="{80AC6C5C-4C44-4361-9FAB-2B5DA19C90C3}" dt="2019-03-06T20:45:05.128" v="101" actId="1076"/>
          <ac:picMkLst>
            <pc:docMk/>
            <pc:sldMk cId="1640535690" sldId="538"/>
            <ac:picMk id="5" creationId="{A446685F-93F5-4CB1-8FEB-F7428DDC5763}"/>
          </ac:picMkLst>
        </pc:picChg>
        <pc:picChg chg="add mod">
          <ac:chgData name="Joerg Mueller-Kindt" userId="81035250-8add-4ec8-949f-33edb029bbe8" providerId="ADAL" clId="{80AC6C5C-4C44-4361-9FAB-2B5DA19C90C3}" dt="2019-03-06T20:45:53.196" v="140" actId="1076"/>
          <ac:picMkLst>
            <pc:docMk/>
            <pc:sldMk cId="1640535690" sldId="538"/>
            <ac:picMk id="17" creationId="{C9575ED1-B0E1-4E0D-90F5-E875E71A62D8}"/>
          </ac:picMkLst>
        </pc:picChg>
        <pc:picChg chg="del">
          <ac:chgData name="Joerg Mueller-Kindt" userId="81035250-8add-4ec8-949f-33edb029bbe8" providerId="ADAL" clId="{80AC6C5C-4C44-4361-9FAB-2B5DA19C90C3}" dt="2019-03-06T20:38:38.394" v="47" actId="478"/>
          <ac:picMkLst>
            <pc:docMk/>
            <pc:sldMk cId="1640535690" sldId="538"/>
            <ac:picMk id="18" creationId="{0CA4F1C3-05E1-4AFA-B30A-9193D9BF84C8}"/>
          </ac:picMkLst>
        </pc:picChg>
      </pc:sldChg>
      <pc:sldChg chg="addSp delSp modSp">
        <pc:chgData name="Joerg Mueller-Kindt" userId="81035250-8add-4ec8-949f-33edb029bbe8" providerId="ADAL" clId="{80AC6C5C-4C44-4361-9FAB-2B5DA19C90C3}" dt="2019-03-06T21:00:05.884" v="248" actId="1076"/>
        <pc:sldMkLst>
          <pc:docMk/>
          <pc:sldMk cId="3865885972" sldId="553"/>
        </pc:sldMkLst>
        <pc:spChg chg="mod">
          <ac:chgData name="Joerg Mueller-Kindt" userId="81035250-8add-4ec8-949f-33edb029bbe8" providerId="ADAL" clId="{80AC6C5C-4C44-4361-9FAB-2B5DA19C90C3}" dt="2019-03-06T21:00:02.837" v="247" actId="1076"/>
          <ac:spMkLst>
            <pc:docMk/>
            <pc:sldMk cId="3865885972" sldId="553"/>
            <ac:spMk id="2" creationId="{A09C4E45-2C82-4A96-8153-0C54223D29AE}"/>
          </ac:spMkLst>
        </pc:spChg>
        <pc:picChg chg="add del mod">
          <ac:chgData name="Joerg Mueller-Kindt" userId="81035250-8add-4ec8-949f-33edb029bbe8" providerId="ADAL" clId="{80AC6C5C-4C44-4361-9FAB-2B5DA19C90C3}" dt="2019-03-06T20:57:13.912" v="194"/>
          <ac:picMkLst>
            <pc:docMk/>
            <pc:sldMk cId="3865885972" sldId="553"/>
            <ac:picMk id="4" creationId="{F028EB1B-BF0A-4A9E-9813-77A0BEF04693}"/>
          </ac:picMkLst>
        </pc:picChg>
        <pc:picChg chg="del">
          <ac:chgData name="Joerg Mueller-Kindt" userId="81035250-8add-4ec8-949f-33edb029bbe8" providerId="ADAL" clId="{80AC6C5C-4C44-4361-9FAB-2B5DA19C90C3}" dt="2019-03-06T20:57:19.370" v="196" actId="478"/>
          <ac:picMkLst>
            <pc:docMk/>
            <pc:sldMk cId="3865885972" sldId="553"/>
            <ac:picMk id="6" creationId="{2EACB937-9BFC-46E9-9033-B45F94D1C511}"/>
          </ac:picMkLst>
        </pc:picChg>
        <pc:picChg chg="add mod">
          <ac:chgData name="Joerg Mueller-Kindt" userId="81035250-8add-4ec8-949f-33edb029bbe8" providerId="ADAL" clId="{80AC6C5C-4C44-4361-9FAB-2B5DA19C90C3}" dt="2019-03-06T21:00:05.884" v="248" actId="1076"/>
          <ac:picMkLst>
            <pc:docMk/>
            <pc:sldMk cId="3865885972" sldId="553"/>
            <ac:picMk id="7" creationId="{A0C8CF0E-B567-480C-A369-C010BB85939C}"/>
          </ac:picMkLst>
        </pc:picChg>
      </pc:sldChg>
      <pc:sldChg chg="addSp delSp modSp add">
        <pc:chgData name="Joerg Mueller-Kindt" userId="81035250-8add-4ec8-949f-33edb029bbe8" providerId="ADAL" clId="{80AC6C5C-4C44-4361-9FAB-2B5DA19C90C3}" dt="2019-03-06T20:59:54.004" v="246" actId="1076"/>
        <pc:sldMkLst>
          <pc:docMk/>
          <pc:sldMk cId="1253782619" sldId="554"/>
        </pc:sldMkLst>
        <pc:spChg chg="mod">
          <ac:chgData name="Joerg Mueller-Kindt" userId="81035250-8add-4ec8-949f-33edb029bbe8" providerId="ADAL" clId="{80AC6C5C-4C44-4361-9FAB-2B5DA19C90C3}" dt="2019-03-06T20:59:54.004" v="246" actId="1076"/>
          <ac:spMkLst>
            <pc:docMk/>
            <pc:sldMk cId="1253782619" sldId="554"/>
            <ac:spMk id="2" creationId="{A09C4E45-2C82-4A96-8153-0C54223D29AE}"/>
          </ac:spMkLst>
        </pc:spChg>
        <pc:picChg chg="add mod">
          <ac:chgData name="Joerg Mueller-Kindt" userId="81035250-8add-4ec8-949f-33edb029bbe8" providerId="ADAL" clId="{80AC6C5C-4C44-4361-9FAB-2B5DA19C90C3}" dt="2019-03-06T20:59:45.398" v="245" actId="14100"/>
          <ac:picMkLst>
            <pc:docMk/>
            <pc:sldMk cId="1253782619" sldId="554"/>
            <ac:picMk id="4" creationId="{466C5F09-5FFA-45E0-9ABB-C3F470CFA91D}"/>
          </ac:picMkLst>
        </pc:picChg>
        <pc:picChg chg="del">
          <ac:chgData name="Joerg Mueller-Kindt" userId="81035250-8add-4ec8-949f-33edb029bbe8" providerId="ADAL" clId="{80AC6C5C-4C44-4361-9FAB-2B5DA19C90C3}" dt="2019-03-06T20:59:13.979" v="241" actId="478"/>
          <ac:picMkLst>
            <pc:docMk/>
            <pc:sldMk cId="1253782619" sldId="554"/>
            <ac:picMk id="7" creationId="{A0C8CF0E-B567-480C-A369-C010BB85939C}"/>
          </ac:picMkLst>
        </pc:picChg>
      </pc:sldChg>
      <pc:sldChg chg="del">
        <pc:chgData name="Joerg Mueller-Kindt" userId="81035250-8add-4ec8-949f-33edb029bbe8" providerId="ADAL" clId="{80AC6C5C-4C44-4361-9FAB-2B5DA19C90C3}" dt="2019-03-06T20:53:54.627" v="148" actId="2696"/>
        <pc:sldMkLst>
          <pc:docMk/>
          <pc:sldMk cId="3764767495" sldId="554"/>
        </pc:sldMkLst>
      </pc:sldChg>
      <pc:sldChg chg="addSp delSp modSp add">
        <pc:chgData name="Joerg Mueller-Kindt" userId="81035250-8add-4ec8-949f-33edb029bbe8" providerId="ADAL" clId="{80AC6C5C-4C44-4361-9FAB-2B5DA19C90C3}" dt="2019-03-06T21:02:28.641" v="285" actId="20577"/>
        <pc:sldMkLst>
          <pc:docMk/>
          <pc:sldMk cId="2942936044" sldId="555"/>
        </pc:sldMkLst>
        <pc:spChg chg="mod">
          <ac:chgData name="Joerg Mueller-Kindt" userId="81035250-8add-4ec8-949f-33edb029bbe8" providerId="ADAL" clId="{80AC6C5C-4C44-4361-9FAB-2B5DA19C90C3}" dt="2019-03-06T21:02:28.641" v="285" actId="20577"/>
          <ac:spMkLst>
            <pc:docMk/>
            <pc:sldMk cId="2942936044" sldId="555"/>
            <ac:spMk id="2" creationId="{A09C4E45-2C82-4A96-8153-0C54223D29AE}"/>
          </ac:spMkLst>
        </pc:spChg>
        <pc:picChg chg="del">
          <ac:chgData name="Joerg Mueller-Kindt" userId="81035250-8add-4ec8-949f-33edb029bbe8" providerId="ADAL" clId="{80AC6C5C-4C44-4361-9FAB-2B5DA19C90C3}" dt="2019-03-06T21:00:57.365" v="250" actId="478"/>
          <ac:picMkLst>
            <pc:docMk/>
            <pc:sldMk cId="2942936044" sldId="555"/>
            <ac:picMk id="4" creationId="{466C5F09-5FFA-45E0-9ABB-C3F470CFA91D}"/>
          </ac:picMkLst>
        </pc:picChg>
        <pc:picChg chg="add mod">
          <ac:chgData name="Joerg Mueller-Kindt" userId="81035250-8add-4ec8-949f-33edb029bbe8" providerId="ADAL" clId="{80AC6C5C-4C44-4361-9FAB-2B5DA19C90C3}" dt="2019-03-06T21:02:02.850" v="257" actId="1076"/>
          <ac:picMkLst>
            <pc:docMk/>
            <pc:sldMk cId="2942936044" sldId="555"/>
            <ac:picMk id="6" creationId="{A850641E-5274-46EC-A963-647C1049158F}"/>
          </ac:picMkLst>
        </pc:picChg>
      </pc:sldChg>
      <pc:sldChg chg="addSp delSp modSp add">
        <pc:chgData name="Joerg Mueller-Kindt" userId="81035250-8add-4ec8-949f-33edb029bbe8" providerId="ADAL" clId="{80AC6C5C-4C44-4361-9FAB-2B5DA19C90C3}" dt="2019-03-06T21:04:25.891" v="303" actId="1076"/>
        <pc:sldMkLst>
          <pc:docMk/>
          <pc:sldMk cId="2283251882" sldId="556"/>
        </pc:sldMkLst>
        <pc:spChg chg="mod">
          <ac:chgData name="Joerg Mueller-Kindt" userId="81035250-8add-4ec8-949f-33edb029bbe8" providerId="ADAL" clId="{80AC6C5C-4C44-4361-9FAB-2B5DA19C90C3}" dt="2019-03-06T21:03:41.144" v="298" actId="20577"/>
          <ac:spMkLst>
            <pc:docMk/>
            <pc:sldMk cId="2283251882" sldId="556"/>
            <ac:spMk id="2" creationId="{A09C4E45-2C82-4A96-8153-0C54223D29AE}"/>
          </ac:spMkLst>
        </pc:spChg>
        <pc:picChg chg="add mod">
          <ac:chgData name="Joerg Mueller-Kindt" userId="81035250-8add-4ec8-949f-33edb029bbe8" providerId="ADAL" clId="{80AC6C5C-4C44-4361-9FAB-2B5DA19C90C3}" dt="2019-03-06T21:04:25.891" v="303" actId="1076"/>
          <ac:picMkLst>
            <pc:docMk/>
            <pc:sldMk cId="2283251882" sldId="556"/>
            <ac:picMk id="4" creationId="{C839637E-F2D8-45F4-8ECF-C6CFFC9BB382}"/>
          </ac:picMkLst>
        </pc:picChg>
        <pc:picChg chg="del">
          <ac:chgData name="Joerg Mueller-Kindt" userId="81035250-8add-4ec8-949f-33edb029bbe8" providerId="ADAL" clId="{80AC6C5C-4C44-4361-9FAB-2B5DA19C90C3}" dt="2019-03-06T21:03:45.480" v="299" actId="478"/>
          <ac:picMkLst>
            <pc:docMk/>
            <pc:sldMk cId="2283251882" sldId="556"/>
            <ac:picMk id="6" creationId="{A850641E-5274-46EC-A963-647C1049158F}"/>
          </ac:picMkLst>
        </pc:picChg>
      </pc:sldChg>
      <pc:sldChg chg="delSp modSp add">
        <pc:chgData name="Joerg Mueller-Kindt" userId="81035250-8add-4ec8-949f-33edb029bbe8" providerId="ADAL" clId="{80AC6C5C-4C44-4361-9FAB-2B5DA19C90C3}" dt="2019-03-06T21:06:12.280" v="353" actId="20577"/>
        <pc:sldMkLst>
          <pc:docMk/>
          <pc:sldMk cId="3389270979" sldId="557"/>
        </pc:sldMkLst>
        <pc:spChg chg="del mod">
          <ac:chgData name="Joerg Mueller-Kindt" userId="81035250-8add-4ec8-949f-33edb029bbe8" providerId="ADAL" clId="{80AC6C5C-4C44-4361-9FAB-2B5DA19C90C3}" dt="2019-03-06T21:05:53.345" v="336" actId="478"/>
          <ac:spMkLst>
            <pc:docMk/>
            <pc:sldMk cId="3389270979" sldId="557"/>
            <ac:spMk id="823" creationId="{00000000-0000-0000-0000-000000000000}"/>
          </ac:spMkLst>
        </pc:spChg>
        <pc:spChg chg="mod">
          <ac:chgData name="Joerg Mueller-Kindt" userId="81035250-8add-4ec8-949f-33edb029bbe8" providerId="ADAL" clId="{80AC6C5C-4C44-4361-9FAB-2B5DA19C90C3}" dt="2019-03-06T21:06:12.280" v="353" actId="20577"/>
          <ac:spMkLst>
            <pc:docMk/>
            <pc:sldMk cId="3389270979" sldId="557"/>
            <ac:spMk id="824" creationId="{00000000-0000-0000-0000-000000000000}"/>
          </ac:spMkLst>
        </pc:spChg>
      </pc:sldChg>
      <pc:sldChg chg="delSp del">
        <pc:chgData name="Joerg Mueller-Kindt" userId="81035250-8add-4ec8-949f-33edb029bbe8" providerId="ADAL" clId="{80AC6C5C-4C44-4361-9FAB-2B5DA19C90C3}" dt="2019-03-06T20:32:30.816" v="5" actId="2696"/>
        <pc:sldMkLst>
          <pc:docMk/>
          <pc:sldMk cId="2113925466" sldId="558"/>
        </pc:sldMkLst>
        <pc:spChg chg="del">
          <ac:chgData name="Joerg Mueller-Kindt" userId="81035250-8add-4ec8-949f-33edb029bbe8" providerId="ADAL" clId="{80AC6C5C-4C44-4361-9FAB-2B5DA19C90C3}" dt="2019-03-06T20:32:26.540" v="4" actId="478"/>
          <ac:spMkLst>
            <pc:docMk/>
            <pc:sldMk cId="2113925466" sldId="558"/>
            <ac:spMk id="6" creationId="{AC181DE2-7B36-42DF-8922-40417740DA64}"/>
          </ac:spMkLst>
        </pc:spChg>
        <pc:spChg chg="del">
          <ac:chgData name="Joerg Mueller-Kindt" userId="81035250-8add-4ec8-949f-33edb029bbe8" providerId="ADAL" clId="{80AC6C5C-4C44-4361-9FAB-2B5DA19C90C3}" dt="2019-03-06T20:32:26.540" v="4" actId="478"/>
          <ac:spMkLst>
            <pc:docMk/>
            <pc:sldMk cId="2113925466" sldId="558"/>
            <ac:spMk id="13" creationId="{933C79B6-1A01-47BA-B8B5-9FC3F6455906}"/>
          </ac:spMkLst>
        </pc:spChg>
        <pc:spChg chg="del">
          <ac:chgData name="Joerg Mueller-Kindt" userId="81035250-8add-4ec8-949f-33edb029bbe8" providerId="ADAL" clId="{80AC6C5C-4C44-4361-9FAB-2B5DA19C90C3}" dt="2019-03-06T20:32:26.540" v="4" actId="478"/>
          <ac:spMkLst>
            <pc:docMk/>
            <pc:sldMk cId="2113925466" sldId="558"/>
            <ac:spMk id="14" creationId="{5F56783A-D0B8-402C-9F55-B71B47DDB5B8}"/>
          </ac:spMkLst>
        </pc:spChg>
        <pc:spChg chg="del">
          <ac:chgData name="Joerg Mueller-Kindt" userId="81035250-8add-4ec8-949f-33edb029bbe8" providerId="ADAL" clId="{80AC6C5C-4C44-4361-9FAB-2B5DA19C90C3}" dt="2019-03-06T20:32:26.540" v="4" actId="478"/>
          <ac:spMkLst>
            <pc:docMk/>
            <pc:sldMk cId="2113925466" sldId="558"/>
            <ac:spMk id="15" creationId="{3D1B5485-00AB-4A30-AA7B-60CD75A1068E}"/>
          </ac:spMkLst>
        </pc:spChg>
        <pc:picChg chg="del">
          <ac:chgData name="Joerg Mueller-Kindt" userId="81035250-8add-4ec8-949f-33edb029bbe8" providerId="ADAL" clId="{80AC6C5C-4C44-4361-9FAB-2B5DA19C90C3}" dt="2019-03-06T20:32:17.633" v="3" actId="478"/>
          <ac:picMkLst>
            <pc:docMk/>
            <pc:sldMk cId="2113925466" sldId="558"/>
            <ac:picMk id="4" creationId="{9840B9C9-2A2D-478F-A63D-30136BA78F49}"/>
          </ac:picMkLst>
        </pc:picChg>
        <pc:picChg chg="del">
          <ac:chgData name="Joerg Mueller-Kindt" userId="81035250-8add-4ec8-949f-33edb029bbe8" providerId="ADAL" clId="{80AC6C5C-4C44-4361-9FAB-2B5DA19C90C3}" dt="2019-03-06T20:32:08.728" v="0" actId="478"/>
          <ac:picMkLst>
            <pc:docMk/>
            <pc:sldMk cId="2113925466" sldId="558"/>
            <ac:picMk id="11" creationId="{5788F5BA-23B8-4D7F-9AB7-C48A9AABFF52}"/>
          </ac:picMkLst>
        </pc:picChg>
        <pc:picChg chg="del">
          <ac:chgData name="Joerg Mueller-Kindt" userId="81035250-8add-4ec8-949f-33edb029bbe8" providerId="ADAL" clId="{80AC6C5C-4C44-4361-9FAB-2B5DA19C90C3}" dt="2019-03-06T20:32:14.962" v="2" actId="478"/>
          <ac:picMkLst>
            <pc:docMk/>
            <pc:sldMk cId="2113925466" sldId="558"/>
            <ac:picMk id="18" creationId="{4F56FAB7-6C96-4315-81D1-40FEB145D52D}"/>
          </ac:picMkLst>
        </pc:picChg>
        <pc:picChg chg="del">
          <ac:chgData name="Joerg Mueller-Kindt" userId="81035250-8add-4ec8-949f-33edb029bbe8" providerId="ADAL" clId="{80AC6C5C-4C44-4361-9FAB-2B5DA19C90C3}" dt="2019-03-06T20:32:12.121" v="1" actId="478"/>
          <ac:picMkLst>
            <pc:docMk/>
            <pc:sldMk cId="2113925466" sldId="558"/>
            <ac:picMk id="20" creationId="{24CBAC6A-4238-42F6-B9D5-C43B494ABA52}"/>
          </ac:picMkLst>
        </pc:picChg>
      </pc:sldChg>
      <pc:sldChg chg="addSp delSp modSp add ord">
        <pc:chgData name="Joerg Mueller-Kindt" userId="81035250-8add-4ec8-949f-33edb029bbe8" providerId="ADAL" clId="{80AC6C5C-4C44-4361-9FAB-2B5DA19C90C3}" dt="2019-03-06T21:11:20.550" v="435" actId="1076"/>
        <pc:sldMkLst>
          <pc:docMk/>
          <pc:sldMk cId="2272806504" sldId="558"/>
        </pc:sldMkLst>
        <pc:spChg chg="mod">
          <ac:chgData name="Joerg Mueller-Kindt" userId="81035250-8add-4ec8-949f-33edb029bbe8" providerId="ADAL" clId="{80AC6C5C-4C44-4361-9FAB-2B5DA19C90C3}" dt="2019-03-06T21:11:13.189" v="433" actId="20577"/>
          <ac:spMkLst>
            <pc:docMk/>
            <pc:sldMk cId="2272806504" sldId="558"/>
            <ac:spMk id="2" creationId="{A09C4E45-2C82-4A96-8153-0C54223D29AE}"/>
          </ac:spMkLst>
        </pc:spChg>
        <pc:picChg chg="add del mod">
          <ac:chgData name="Joerg Mueller-Kindt" userId="81035250-8add-4ec8-949f-33edb029bbe8" providerId="ADAL" clId="{80AC6C5C-4C44-4361-9FAB-2B5DA19C90C3}" dt="2019-03-06T21:10:27.959" v="421" actId="478"/>
          <ac:picMkLst>
            <pc:docMk/>
            <pc:sldMk cId="2272806504" sldId="558"/>
            <ac:picMk id="4" creationId="{17C84EAD-CC7A-416D-B0FB-4740F92F043F}"/>
          </ac:picMkLst>
        </pc:picChg>
        <pc:picChg chg="del">
          <ac:chgData name="Joerg Mueller-Kindt" userId="81035250-8add-4ec8-949f-33edb029bbe8" providerId="ADAL" clId="{80AC6C5C-4C44-4361-9FAB-2B5DA19C90C3}" dt="2019-03-06T21:09:02.746" v="418" actId="478"/>
          <ac:picMkLst>
            <pc:docMk/>
            <pc:sldMk cId="2272806504" sldId="558"/>
            <ac:picMk id="7" creationId="{A0C8CF0E-B567-480C-A369-C010BB85939C}"/>
          </ac:picMkLst>
        </pc:picChg>
        <pc:picChg chg="add mod">
          <ac:chgData name="Joerg Mueller-Kindt" userId="81035250-8add-4ec8-949f-33edb029bbe8" providerId="ADAL" clId="{80AC6C5C-4C44-4361-9FAB-2B5DA19C90C3}" dt="2019-03-06T21:11:18.005" v="434" actId="1076"/>
          <ac:picMkLst>
            <pc:docMk/>
            <pc:sldMk cId="2272806504" sldId="558"/>
            <ac:picMk id="8" creationId="{4C155895-B20F-4E19-9B52-75E4145FF97C}"/>
          </ac:picMkLst>
        </pc:picChg>
        <pc:picChg chg="add mod">
          <ac:chgData name="Joerg Mueller-Kindt" userId="81035250-8add-4ec8-949f-33edb029bbe8" providerId="ADAL" clId="{80AC6C5C-4C44-4361-9FAB-2B5DA19C90C3}" dt="2019-03-06T21:11:20.550" v="435" actId="1076"/>
          <ac:picMkLst>
            <pc:docMk/>
            <pc:sldMk cId="2272806504" sldId="558"/>
            <ac:picMk id="10" creationId="{1E08FCE0-5830-424D-A216-DC7773943C47}"/>
          </ac:picMkLst>
        </pc:picChg>
      </pc:sldChg>
      <pc:sldChg chg="addSp delSp modSp add">
        <pc:chgData name="Joerg Mueller-Kindt" userId="81035250-8add-4ec8-949f-33edb029bbe8" providerId="ADAL" clId="{80AC6C5C-4C44-4361-9FAB-2B5DA19C90C3}" dt="2019-03-06T21:13:02.779" v="511" actId="20577"/>
        <pc:sldMkLst>
          <pc:docMk/>
          <pc:sldMk cId="748009124" sldId="559"/>
        </pc:sldMkLst>
        <pc:spChg chg="mod">
          <ac:chgData name="Joerg Mueller-Kindt" userId="81035250-8add-4ec8-949f-33edb029bbe8" providerId="ADAL" clId="{80AC6C5C-4C44-4361-9FAB-2B5DA19C90C3}" dt="2019-03-06T21:13:02.779" v="511" actId="20577"/>
          <ac:spMkLst>
            <pc:docMk/>
            <pc:sldMk cId="748009124" sldId="559"/>
            <ac:spMk id="2" creationId="{A09C4E45-2C82-4A96-8153-0C54223D29AE}"/>
          </ac:spMkLst>
        </pc:spChg>
        <pc:picChg chg="add mod">
          <ac:chgData name="Joerg Mueller-Kindt" userId="81035250-8add-4ec8-949f-33edb029bbe8" providerId="ADAL" clId="{80AC6C5C-4C44-4361-9FAB-2B5DA19C90C3}" dt="2019-03-06T21:12:51.169" v="510" actId="1076"/>
          <ac:picMkLst>
            <pc:docMk/>
            <pc:sldMk cId="748009124" sldId="559"/>
            <ac:picMk id="4" creationId="{03693271-D346-4ADB-887B-E1799E04282E}"/>
          </ac:picMkLst>
        </pc:picChg>
        <pc:picChg chg="del">
          <ac:chgData name="Joerg Mueller-Kindt" userId="81035250-8add-4ec8-949f-33edb029bbe8" providerId="ADAL" clId="{80AC6C5C-4C44-4361-9FAB-2B5DA19C90C3}" dt="2019-03-06T21:12:11.730" v="505" actId="478"/>
          <ac:picMkLst>
            <pc:docMk/>
            <pc:sldMk cId="748009124" sldId="559"/>
            <ac:picMk id="8" creationId="{4C155895-B20F-4E19-9B52-75E4145FF97C}"/>
          </ac:picMkLst>
        </pc:picChg>
        <pc:picChg chg="del">
          <ac:chgData name="Joerg Mueller-Kindt" userId="81035250-8add-4ec8-949f-33edb029bbe8" providerId="ADAL" clId="{80AC6C5C-4C44-4361-9FAB-2B5DA19C90C3}" dt="2019-03-06T21:12:15.619" v="506" actId="478"/>
          <ac:picMkLst>
            <pc:docMk/>
            <pc:sldMk cId="748009124" sldId="559"/>
            <ac:picMk id="10" creationId="{1E08FCE0-5830-424D-A216-DC7773943C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otes Placeholder 1"/>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Image Placeholder 2"/>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24355273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109517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145970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914400" y="4343400"/>
            <a:ext cx="5029200" cy="4114800"/>
          </a:xfrm>
          <a:prstGeom prst="rect">
            <a:avLst/>
          </a:prstGeom>
        </p:spPr>
        <p:txBody>
          <a:bodyPr/>
          <a:lstStyle/>
          <a:p>
            <a:endParaRPr lang="en-US" dirty="0"/>
          </a:p>
        </p:txBody>
      </p:sp>
    </p:spTree>
    <p:extLst>
      <p:ext uri="{BB962C8B-B14F-4D97-AF65-F5344CB8AC3E}">
        <p14:creationId xmlns:p14="http://schemas.microsoft.com/office/powerpoint/2010/main" val="16179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_White">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Atlassian Programs_Pledge 1%">
    <p:bg>
      <p:bgPr>
        <a:solidFill>
          <a:srgbClr val="FFFFFF"/>
        </a:solidFill>
        <a:effectLst/>
      </p:bgPr>
    </p:bg>
    <p:spTree>
      <p:nvGrpSpPr>
        <p:cNvPr id="1" name=""/>
        <p:cNvGrpSpPr/>
        <p:nvPr/>
      </p:nvGrpSpPr>
      <p:grpSpPr>
        <a:xfrm>
          <a:off x="0" y="0"/>
          <a:ext cx="0" cy="0"/>
          <a:chOff x="0" y="0"/>
          <a:chExt cx="0" cy="0"/>
        </a:xfrm>
      </p:grpSpPr>
      <p:sp>
        <p:nvSpPr>
          <p:cNvPr id="637" name="Giving Back…"/>
          <p:cNvSpPr/>
          <p:nvPr/>
        </p:nvSpPr>
        <p:spPr>
          <a:xfrm>
            <a:off x="12190321" y="4324153"/>
            <a:ext cx="9068198" cy="428835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0" marR="0" indent="0" algn="l" defTabSz="825500" rtl="0" fontAlgn="auto" latinLnBrk="0" hangingPunct="0">
              <a:lnSpc>
                <a:spcPct val="100000"/>
              </a:lnSpc>
              <a:spcBef>
                <a:spcPts val="1500"/>
              </a:spcBef>
              <a:spcAft>
                <a:spcPts val="0"/>
              </a:spcAft>
              <a:buClrTx/>
              <a:buSzTx/>
              <a:buFontTx/>
              <a:buNone/>
              <a:tabLst/>
              <a:defRPr sz="8000" b="1" spc="-79">
                <a:solidFill>
                  <a:srgbClr val="253858"/>
                </a:solidFill>
              </a:defRPr>
            </a:pPr>
            <a:r>
              <a:rPr kumimoji="0" sz="8000" b="1" i="0" u="none" strike="noStrike" cap="none" spc="-79" normalizeH="0" baseline="0" dirty="0">
                <a:ln>
                  <a:noFill/>
                </a:ln>
                <a:solidFill>
                  <a:schemeClr val="tx2"/>
                </a:solidFill>
                <a:effectLst/>
                <a:uFillTx/>
                <a:latin typeface="+mn-lt"/>
                <a:ea typeface="+mn-ea"/>
                <a:cs typeface="+mn-cs"/>
                <a:sym typeface="Circular Pro"/>
              </a:rPr>
              <a:t>Giving Back</a:t>
            </a:r>
          </a:p>
          <a:p>
            <a:pPr marL="0" marR="0" indent="0" algn="l" defTabSz="825500" rtl="0" fontAlgn="auto" latinLnBrk="0" hangingPunct="0">
              <a:lnSpc>
                <a:spcPct val="100000"/>
              </a:lnSpc>
              <a:spcBef>
                <a:spcPts val="0"/>
              </a:spcBef>
              <a:spcAft>
                <a:spcPts val="0"/>
              </a:spcAft>
              <a:buClrTx/>
              <a:buSzTx/>
              <a:buFontTx/>
              <a:buNone/>
              <a:tabLst/>
            </a:pPr>
            <a:r>
              <a:rPr kumimoji="0" sz="4800" b="0" i="0" u="none" strike="noStrike" cap="none" spc="-48" normalizeH="0" baseline="0" dirty="0">
                <a:ln>
                  <a:noFill/>
                </a:ln>
                <a:solidFill>
                  <a:schemeClr val="tx1"/>
                </a:solidFill>
                <a:effectLst/>
                <a:uFillTx/>
                <a:latin typeface="+mn-lt"/>
                <a:ea typeface="+mn-ea"/>
                <a:cs typeface="+mn-cs"/>
                <a:sym typeface="Circular Pro"/>
              </a:rPr>
              <a:t>As a company, we contribute 1% of annual profits, 1% of employee time, and 1% of company equity to the foundation.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2196" y="3879137"/>
            <a:ext cx="6225164" cy="5903912"/>
          </a:xfrm>
          <a:prstGeom prst="rect">
            <a:avLst/>
          </a:prstGeom>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Confidential to Atlassians">
    <p:bg>
      <p:bgPr>
        <a:solidFill>
          <a:srgbClr val="FFFFFF"/>
        </a:solidFill>
        <a:effectLst/>
      </p:bgPr>
    </p:bg>
    <p:spTree>
      <p:nvGrpSpPr>
        <p:cNvPr id="1" name=""/>
        <p:cNvGrpSpPr/>
        <p:nvPr/>
      </p:nvGrpSpPr>
      <p:grpSpPr>
        <a:xfrm>
          <a:off x="0" y="0"/>
          <a:ext cx="0" cy="0"/>
          <a:chOff x="0" y="0"/>
          <a:chExt cx="0" cy="0"/>
        </a:xfrm>
      </p:grpSpPr>
      <p:sp>
        <p:nvSpPr>
          <p:cNvPr id="649" name="Confidential…"/>
          <p:cNvSpPr/>
          <p:nvPr/>
        </p:nvSpPr>
        <p:spPr>
          <a:xfrm>
            <a:off x="12190321" y="4324153"/>
            <a:ext cx="10417562" cy="20723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0" marR="0" indent="0" algn="l" defTabSz="825500" rtl="0" fontAlgn="auto" latinLnBrk="0" hangingPunct="0">
              <a:lnSpc>
                <a:spcPct val="100000"/>
              </a:lnSpc>
              <a:spcBef>
                <a:spcPts val="1500"/>
              </a:spcBef>
              <a:spcAft>
                <a:spcPts val="0"/>
              </a:spcAft>
              <a:buClrTx/>
              <a:buSzTx/>
              <a:buFontTx/>
              <a:buNone/>
              <a:tabLst/>
              <a:defRPr sz="8000" b="1" spc="-79">
                <a:solidFill>
                  <a:srgbClr val="253858"/>
                </a:solidFill>
              </a:defRPr>
            </a:pPr>
            <a:r>
              <a:rPr kumimoji="0" sz="8000" b="1" i="0" u="none" strike="noStrike" cap="none" spc="-79" normalizeH="0" baseline="0" dirty="0">
                <a:ln>
                  <a:noFill/>
                </a:ln>
                <a:solidFill>
                  <a:schemeClr val="tx2"/>
                </a:solidFill>
                <a:effectLst/>
                <a:uFillTx/>
                <a:latin typeface="+mn-lt"/>
                <a:ea typeface="+mn-ea"/>
                <a:cs typeface="+mn-cs"/>
                <a:sym typeface="Circular Pro"/>
              </a:rPr>
              <a:t>Confidential</a:t>
            </a:r>
          </a:p>
          <a:p>
            <a:pPr marL="0" marR="0" indent="0" algn="l" defTabSz="825500" rtl="0" fontAlgn="auto" latinLnBrk="0" hangingPunct="0">
              <a:lnSpc>
                <a:spcPct val="100000"/>
              </a:lnSpc>
              <a:spcBef>
                <a:spcPts val="0"/>
              </a:spcBef>
              <a:spcAft>
                <a:spcPts val="0"/>
              </a:spcAft>
              <a:buClrTx/>
              <a:buSzTx/>
              <a:buFontTx/>
              <a:buNone/>
              <a:tabLst/>
            </a:pPr>
            <a:r>
              <a:rPr kumimoji="0" sz="4800" b="0" i="0" u="none" strike="noStrike" cap="none" spc="-48" normalizeH="0" baseline="0" dirty="0">
                <a:ln>
                  <a:noFill/>
                </a:ln>
                <a:solidFill>
                  <a:schemeClr val="tx1"/>
                </a:solidFill>
                <a:effectLst/>
                <a:uFillTx/>
                <a:latin typeface="+mn-lt"/>
                <a:ea typeface="+mn-ea"/>
                <a:cs typeface="+mn-cs"/>
                <a:sym typeface="Circular Pro"/>
              </a:rPr>
              <a:t>No tweets, photos, etc.</a:t>
            </a:r>
          </a:p>
        </p:txBody>
      </p:sp>
      <p:pic>
        <p:nvPicPr>
          <p:cNvPr id="650" name="pasted-image.pdf" descr="pasted-image.pdf"/>
          <p:cNvPicPr>
            <a:picLocks noChangeAspect="1"/>
          </p:cNvPicPr>
          <p:nvPr/>
        </p:nvPicPr>
        <p:blipFill>
          <a:blip r:embed="rId2">
            <a:extLst/>
          </a:blip>
          <a:stretch>
            <a:fillRect/>
          </a:stretch>
        </p:blipFill>
        <p:spPr>
          <a:xfrm>
            <a:off x="5141929" y="3932173"/>
            <a:ext cx="5851653" cy="5851654"/>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Confidential Bar Use Example">
    <p:bg>
      <p:bgPr>
        <a:solidFill>
          <a:srgbClr val="FFFFFF"/>
        </a:solidFill>
        <a:effectLst/>
      </p:bgPr>
    </p:bg>
    <p:spTree>
      <p:nvGrpSpPr>
        <p:cNvPr id="1" name=""/>
        <p:cNvGrpSpPr/>
        <p:nvPr/>
      </p:nvGrpSpPr>
      <p:grpSpPr>
        <a:xfrm>
          <a:off x="0" y="0"/>
          <a:ext cx="0" cy="0"/>
          <a:chOff x="0" y="0"/>
          <a:chExt cx="0" cy="0"/>
        </a:xfrm>
      </p:grpSpPr>
      <p:sp>
        <p:nvSpPr>
          <p:cNvPr id="658" name="Rectangle"/>
          <p:cNvSpPr/>
          <p:nvPr/>
        </p:nvSpPr>
        <p:spPr>
          <a:xfrm>
            <a:off x="6347294" y="0"/>
            <a:ext cx="18036706" cy="13716001"/>
          </a:xfrm>
          <a:prstGeom prst="rect">
            <a:avLst/>
          </a:prstGeom>
          <a:solidFill>
            <a:srgbClr val="091E42"/>
          </a:solidFill>
          <a:ln w="12700">
            <a:miter lim="400000"/>
          </a:ln>
        </p:spPr>
        <p:txBody>
          <a:bodyPr lIns="50800" tIns="50800" rIns="50800" bIns="50800" anchor="ctr"/>
          <a:lstStyle/>
          <a:p>
            <a:pPr>
              <a:defRPr sz="3600" spc="-36">
                <a:solidFill>
                  <a:schemeClr val="accent3">
                    <a:hueOff val="10341877"/>
                    <a:satOff val="-14884"/>
                    <a:lumOff val="-32266"/>
                  </a:schemeClr>
                </a:solidFill>
              </a:defRPr>
            </a:pPr>
            <a:endParaRPr/>
          </a:p>
        </p:txBody>
      </p:sp>
      <p:sp>
        <p:nvSpPr>
          <p:cNvPr id="659" name="Square"/>
          <p:cNvSpPr/>
          <p:nvPr/>
        </p:nvSpPr>
        <p:spPr>
          <a:xfrm rot="18900000">
            <a:off x="6016374" y="3239623"/>
            <a:ext cx="661841" cy="661841"/>
          </a:xfrm>
          <a:prstGeom prst="rect">
            <a:avLst/>
          </a:prstGeom>
          <a:solidFill>
            <a:srgbClr val="FFFFFF"/>
          </a:solidFill>
          <a:ln w="12700">
            <a:miter lim="400000"/>
          </a:ln>
        </p:spPr>
        <p:txBody>
          <a:bodyPr lIns="50800" tIns="50800" rIns="50800" bIns="50800" anchor="ctr"/>
          <a:lstStyle/>
          <a:p>
            <a:pPr algn="ctr">
              <a:defRPr sz="3200" spc="0">
                <a:solidFill>
                  <a:schemeClr val="accent1">
                    <a:hueOff val="-417200"/>
                    <a:satOff val="-79665"/>
                    <a:lumOff val="48516"/>
                  </a:schemeClr>
                </a:solidFill>
                <a:latin typeface="Helvetica Light"/>
                <a:ea typeface="Helvetica Light"/>
                <a:cs typeface="Helvetica Light"/>
                <a:sym typeface="Helvetica Light"/>
              </a:defRPr>
            </a:pPr>
            <a:endParaRPr/>
          </a:p>
        </p:txBody>
      </p:sp>
      <p:sp>
        <p:nvSpPr>
          <p:cNvPr id="660" name="We’re really stealth…"/>
          <p:cNvSpPr/>
          <p:nvPr/>
        </p:nvSpPr>
        <p:spPr>
          <a:xfrm>
            <a:off x="8697486" y="2287578"/>
            <a:ext cx="13716001" cy="2616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defRPr sz="6000" b="1" spc="-59">
                <a:solidFill>
                  <a:srgbClr val="FFFFFF"/>
                </a:solidFill>
              </a:defRPr>
            </a:pPr>
            <a:r>
              <a:t>We’re really stealth</a:t>
            </a:r>
          </a:p>
          <a:p>
            <a:pPr>
              <a:defRPr>
                <a:solidFill>
                  <a:srgbClr val="FFFFFF"/>
                </a:solidFill>
              </a:defRPr>
            </a:pPr>
            <a:r>
              <a:t>Sometimes we have super cool, secret agent-y things going on here at Atlassian.</a:t>
            </a:r>
          </a:p>
        </p:txBody>
      </p:sp>
      <p:sp>
        <p:nvSpPr>
          <p:cNvPr id="661" name="The red bar isn’t locked on this slide…"/>
          <p:cNvSpPr/>
          <p:nvPr/>
        </p:nvSpPr>
        <p:spPr>
          <a:xfrm>
            <a:off x="8697486" y="5841760"/>
            <a:ext cx="13716001" cy="2616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defRPr sz="6000" b="1" spc="-59">
                <a:solidFill>
                  <a:srgbClr val="FFFFFF"/>
                </a:solidFill>
              </a:defRPr>
            </a:pPr>
            <a:r>
              <a:t>The red bar isn’t locked on this slide</a:t>
            </a:r>
          </a:p>
          <a:p>
            <a:pPr>
              <a:defRPr>
                <a:solidFill>
                  <a:srgbClr val="FFFFFF"/>
                </a:solidFill>
              </a:defRPr>
            </a:pPr>
            <a:r>
              <a:t>Grab the red bar above and place it over any of your slides that you need to mark as confidential.</a:t>
            </a:r>
          </a:p>
        </p:txBody>
      </p:sp>
      <p:sp>
        <p:nvSpPr>
          <p:cNvPr id="662" name="Placement…"/>
          <p:cNvSpPr/>
          <p:nvPr/>
        </p:nvSpPr>
        <p:spPr>
          <a:xfrm>
            <a:off x="8697486" y="9392962"/>
            <a:ext cx="13716001" cy="2616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defRPr sz="6000" b="1" spc="-59">
                <a:solidFill>
                  <a:srgbClr val="FFFFFF"/>
                </a:solidFill>
              </a:defRPr>
            </a:pPr>
            <a:r>
              <a:t>Placement</a:t>
            </a:r>
          </a:p>
          <a:p>
            <a:pPr>
              <a:defRPr>
                <a:solidFill>
                  <a:srgbClr val="FFFFFF"/>
                </a:solidFill>
              </a:defRPr>
            </a:pPr>
            <a:r>
              <a:t>You can also put it on the bottom of the slide if that suits your slide better. </a:t>
            </a:r>
          </a:p>
        </p:txBody>
      </p:sp>
      <p:pic>
        <p:nvPicPr>
          <p:cNvPr id="663" name="pasted-image.pdf" descr="pasted-image.pdf"/>
          <p:cNvPicPr>
            <a:picLocks noChangeAspect="1"/>
          </p:cNvPicPr>
          <p:nvPr/>
        </p:nvPicPr>
        <p:blipFill>
          <a:blip r:embed="rId2">
            <a:extLst/>
          </a:blip>
          <a:stretch>
            <a:fillRect/>
          </a:stretch>
        </p:blipFill>
        <p:spPr>
          <a:xfrm>
            <a:off x="2059725" y="2384274"/>
            <a:ext cx="2288426" cy="2372539"/>
          </a:xfrm>
          <a:prstGeom prst="rect">
            <a:avLst/>
          </a:prstGeom>
          <a:ln w="12700">
            <a:miter lim="400000"/>
          </a:ln>
        </p:spPr>
      </p:pic>
      <p:pic>
        <p:nvPicPr>
          <p:cNvPr id="664" name="pasted-image.pdf" descr="pasted-image.pdf"/>
          <p:cNvPicPr>
            <a:picLocks noChangeAspect="1"/>
          </p:cNvPicPr>
          <p:nvPr/>
        </p:nvPicPr>
        <p:blipFill>
          <a:blip r:embed="rId3">
            <a:extLst/>
          </a:blip>
          <a:stretch>
            <a:fillRect/>
          </a:stretch>
        </p:blipFill>
        <p:spPr>
          <a:xfrm>
            <a:off x="1838179" y="6076213"/>
            <a:ext cx="2731517" cy="2325574"/>
          </a:xfrm>
          <a:prstGeom prst="rect">
            <a:avLst/>
          </a:prstGeom>
          <a:ln w="12700">
            <a:miter lim="400000"/>
          </a:ln>
        </p:spPr>
      </p:pic>
      <p:sp>
        <p:nvSpPr>
          <p:cNvPr id="666" name="CONFIDENTIAL DO NOT SHARE"/>
          <p:cNvSpPr>
            <a:spLocks noGrp="1"/>
          </p:cNvSpPr>
          <p:nvPr>
            <p:ph type="body" sz="quarter" idx="13"/>
          </p:nvPr>
        </p:nvSpPr>
        <p:spPr>
          <a:xfrm>
            <a:off x="-1" y="0"/>
            <a:ext cx="24384001" cy="1518286"/>
          </a:xfrm>
          <a:prstGeom prst="rect">
            <a:avLst/>
          </a:prstGeom>
          <a:solidFill>
            <a:schemeClr val="accent5">
              <a:hueOff val="63380"/>
              <a:satOff val="-9054"/>
              <a:lumOff val="-13740"/>
            </a:schemeClr>
          </a:solidFill>
        </p:spPr>
        <p:txBody>
          <a:bodyPr anchor="ctr">
            <a:noAutofit/>
          </a:bodyPr>
          <a:lstStyle/>
          <a:p>
            <a:pPr marL="0" indent="0" defTabSz="825500">
              <a:spcBef>
                <a:spcPts val="0"/>
              </a:spcBef>
              <a:buSzTx/>
              <a:buNone/>
              <a:defRPr sz="4800" b="0" cap="all" spc="144">
                <a:latin typeface="Circular Pro Black"/>
                <a:ea typeface="Circular Pro Black"/>
                <a:cs typeface="Circular Pro Black"/>
                <a:sym typeface="Circular Pro Black"/>
              </a:defRPr>
            </a:pPr>
            <a:r>
              <a:t>CONFIDENTIAL </a:t>
            </a:r>
            <a:r>
              <a:rPr>
                <a:latin typeface="+mn-lt"/>
                <a:ea typeface="+mn-ea"/>
                <a:cs typeface="+mn-cs"/>
                <a:sym typeface="Circular Pro"/>
              </a:rPr>
              <a:t>DO NOT SHARE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56772" y="9716868"/>
            <a:ext cx="3101263" cy="2409077"/>
          </a:xfrm>
          <a:prstGeom prst="rect">
            <a:avLst/>
          </a:prstGeom>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1_Browser Window on OS Desktop">
    <p:bg>
      <p:bgPr>
        <a:solidFill>
          <a:srgbClr val="FFFFFF"/>
        </a:solidFill>
        <a:effectLst/>
      </p:bgPr>
    </p:bg>
    <p:spTree>
      <p:nvGrpSpPr>
        <p:cNvPr id="1" name=""/>
        <p:cNvGrpSpPr/>
        <p:nvPr/>
      </p:nvGrpSpPr>
      <p:grpSpPr>
        <a:xfrm>
          <a:off x="0" y="0"/>
          <a:ext cx="0" cy="0"/>
          <a:chOff x="0" y="0"/>
          <a:chExt cx="0" cy="0"/>
        </a:xfrm>
      </p:grpSpPr>
      <p:pic>
        <p:nvPicPr>
          <p:cNvPr id="612" name="macOS-Sierra-Wallpaper-Macbook-Wallpaper.jpg"/>
          <p:cNvPicPr>
            <a:picLocks noChangeAspect="1"/>
          </p:cNvPicPr>
          <p:nvPr/>
        </p:nvPicPr>
        <p:blipFill>
          <a:blip r:embed="rId2">
            <a:extLst/>
          </a:blip>
          <a:srcRect t="10272"/>
          <a:stretch>
            <a:fillRect/>
          </a:stretch>
        </p:blipFill>
        <p:spPr>
          <a:xfrm>
            <a:off x="-37033" y="0"/>
            <a:ext cx="24458066" cy="13716000"/>
          </a:xfrm>
          <a:prstGeom prst="rect">
            <a:avLst/>
          </a:prstGeom>
          <a:ln w="12700">
            <a:miter lim="400000"/>
          </a:ln>
        </p:spPr>
      </p:pic>
      <p:pic>
        <p:nvPicPr>
          <p:cNvPr id="613" name="Safari_chrome.png"/>
          <p:cNvPicPr>
            <a:picLocks noChangeAspect="1"/>
          </p:cNvPicPr>
          <p:nvPr/>
        </p:nvPicPr>
        <p:blipFill>
          <a:blip r:embed="rId3">
            <a:extLst/>
          </a:blip>
          <a:srcRect b="40824"/>
          <a:stretch>
            <a:fillRect/>
          </a:stretch>
        </p:blipFill>
        <p:spPr>
          <a:xfrm>
            <a:off x="-99059" y="165662"/>
            <a:ext cx="24582118" cy="14088533"/>
          </a:xfrm>
          <a:prstGeom prst="rect">
            <a:avLst/>
          </a:prstGeom>
          <a:ln w="12700">
            <a:miter lim="400000"/>
          </a:ln>
        </p:spPr>
      </p:pic>
      <p:sp>
        <p:nvSpPr>
          <p:cNvPr id="614" name="Shape 614"/>
          <p:cNvSpPr>
            <a:spLocks noGrp="1"/>
          </p:cNvSpPr>
          <p:nvPr>
            <p:ph type="pic" idx="13"/>
          </p:nvPr>
        </p:nvSpPr>
        <p:spPr>
          <a:xfrm>
            <a:off x="1045103" y="1575326"/>
            <a:ext cx="22291625" cy="12172062"/>
          </a:xfrm>
          <a:prstGeom prst="rect">
            <a:avLst/>
          </a:prstGeom>
        </p:spPr>
        <p:txBody>
          <a:bodyPr lIns="91439" tIns="45719" rIns="91439" bIns="45719" anchor="t">
            <a:noAutofit/>
          </a:bodyPr>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rt Area with Supporting Text">
    <p:bg>
      <p:bgPr>
        <a:solidFill>
          <a:srgbClr val="FFFFFF"/>
        </a:solidFill>
        <a:effectLst/>
      </p:bgPr>
    </p:bg>
    <p:spTree>
      <p:nvGrpSpPr>
        <p:cNvPr id="1" name=""/>
        <p:cNvGrpSpPr/>
        <p:nvPr/>
      </p:nvGrpSpPr>
      <p:grpSpPr>
        <a:xfrm>
          <a:off x="0" y="0"/>
          <a:ext cx="0" cy="0"/>
          <a:chOff x="0" y="0"/>
          <a:chExt cx="0" cy="0"/>
        </a:xfrm>
      </p:grpSpPr>
      <p:sp>
        <p:nvSpPr>
          <p:cNvPr id="879" name="Talking point…"/>
          <p:cNvSpPr>
            <a:spLocks noGrp="1"/>
          </p:cNvSpPr>
          <p:nvPr>
            <p:ph type="body" sz="quarter" idx="13" hasCustomPrompt="1"/>
          </p:nvPr>
        </p:nvSpPr>
        <p:spPr>
          <a:xfrm>
            <a:off x="1711021" y="3306937"/>
            <a:ext cx="7716153" cy="738664"/>
          </a:xfrm>
          <a:prstGeom prst="rect">
            <a:avLst/>
          </a:prstGeom>
        </p:spPr>
        <p:txBody>
          <a:bodyPr anchor="t">
            <a:spAutoFit/>
          </a:bodyPr>
          <a:lstStyle>
            <a:lvl1pPr algn="l">
              <a:defRPr b="1" i="0">
                <a:solidFill>
                  <a:srgbClr val="253858"/>
                </a:solidFill>
                <a:latin typeface="Circular Pro" charset="0"/>
                <a:ea typeface="Circular Pro" charset="0"/>
                <a:cs typeface="Circular Pro" charset="0"/>
              </a:defRPr>
            </a:lvl1pPr>
          </a:lstStyle>
          <a:p>
            <a:pPr marL="0" indent="0" algn="l" defTabSz="825500">
              <a:spcBef>
                <a:spcPts val="0"/>
              </a:spcBef>
              <a:buSzTx/>
              <a:buNone/>
              <a:defRPr sz="4800" spc="-48">
                <a:solidFill>
                  <a:srgbClr val="253858"/>
                </a:solidFill>
              </a:defRPr>
            </a:pPr>
            <a:r>
              <a:rPr dirty="0"/>
              <a:t>Talking point</a:t>
            </a:r>
          </a:p>
        </p:txBody>
      </p:sp>
      <p:sp>
        <p:nvSpPr>
          <p:cNvPr id="880" name="Chart with supporting text"/>
          <p:cNvSpPr>
            <a:spLocks noGrp="1"/>
          </p:cNvSpPr>
          <p:nvPr>
            <p:ph type="body" sz="quarter" idx="14"/>
          </p:nvPr>
        </p:nvSpPr>
        <p:spPr>
          <a:xfrm>
            <a:off x="1711021" y="1016396"/>
            <a:ext cx="20828001" cy="738664"/>
          </a:xfrm>
          <a:prstGeom prst="rect">
            <a:avLst/>
          </a:prstGeom>
        </p:spPr>
        <p:txBody>
          <a:bodyPr vert="horz" lIns="0" tIns="0" rIns="0" bIns="0" rtlCol="0" anchor="t">
            <a:noAutofit/>
          </a:bodyPr>
          <a:lstStyle>
            <a:lvl1pPr>
              <a:defRPr b="1" cap="all" spc="144">
                <a:solidFill>
                  <a:srgbClr val="0747A6"/>
                </a:solidFill>
                <a:latin typeface="Circular Pro Black" charset="0"/>
                <a:ea typeface="Circular Pro Black" charset="0"/>
                <a:cs typeface="Circular Pro Black" charset="0"/>
              </a:defRPr>
            </a:lvl1pPr>
          </a:lstStyle>
          <a:p>
            <a:pPr lvl="0" algn="l" defTabSz="825500">
              <a:spcBef>
                <a:spcPts val="0"/>
              </a:spcBef>
              <a:buSzTx/>
            </a:pPr>
            <a:r>
              <a:t>Chart with supporting text</a:t>
            </a:r>
          </a:p>
        </p:txBody>
      </p:sp>
      <p:sp>
        <p:nvSpPr>
          <p:cNvPr id="881" name="Line"/>
          <p:cNvSpPr/>
          <p:nvPr/>
        </p:nvSpPr>
        <p:spPr>
          <a:xfrm>
            <a:off x="1775024" y="2544916"/>
            <a:ext cx="2541599" cy="1"/>
          </a:xfrm>
          <a:prstGeom prst="line">
            <a:avLst/>
          </a:prstGeom>
          <a:ln w="101600">
            <a:solidFill>
              <a:schemeClr val="accent3"/>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solidFill>
                <a:schemeClr val="tx1"/>
              </a:solidFill>
            </a:endParaRPr>
          </a:p>
        </p:txBody>
      </p:sp>
      <p:sp>
        <p:nvSpPr>
          <p:cNvPr id="882" name="Give it some space…"/>
          <p:cNvSpPr>
            <a:spLocks noGrp="1"/>
          </p:cNvSpPr>
          <p:nvPr>
            <p:ph type="body" sz="quarter" idx="15" hasCustomPrompt="1"/>
          </p:nvPr>
        </p:nvSpPr>
        <p:spPr>
          <a:xfrm>
            <a:off x="1711021" y="6157988"/>
            <a:ext cx="7933284"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dirty="0">
                <a:ln>
                  <a:noFill/>
                </a:ln>
                <a:solidFill>
                  <a:srgbClr val="253858"/>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Give it some space</a:t>
            </a:r>
          </a:p>
        </p:txBody>
      </p:sp>
      <p:sp>
        <p:nvSpPr>
          <p:cNvPr id="883" name="Think about it this way…"/>
          <p:cNvSpPr>
            <a:spLocks noGrp="1"/>
          </p:cNvSpPr>
          <p:nvPr>
            <p:ph type="body" sz="quarter" idx="16" hasCustomPrompt="1"/>
          </p:nvPr>
        </p:nvSpPr>
        <p:spPr>
          <a:xfrm>
            <a:off x="1711021" y="9076670"/>
            <a:ext cx="7716153"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dirty="0">
                <a:ln>
                  <a:noFill/>
                </a:ln>
                <a:solidFill>
                  <a:srgbClr val="253858"/>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Think about it this way</a:t>
            </a:r>
          </a:p>
        </p:txBody>
      </p:sp>
      <p:sp>
        <p:nvSpPr>
          <p:cNvPr id="7" name="Talking point…"/>
          <p:cNvSpPr>
            <a:spLocks noGrp="1"/>
          </p:cNvSpPr>
          <p:nvPr>
            <p:ph type="body" sz="quarter" idx="17" hasCustomPrompt="1"/>
          </p:nvPr>
        </p:nvSpPr>
        <p:spPr>
          <a:xfrm>
            <a:off x="1711021" y="4040623"/>
            <a:ext cx="7716153" cy="1107996"/>
          </a:xfrm>
          <a:prstGeom prst="rect">
            <a:avLst/>
          </a:prstGeom>
        </p:spPr>
        <p:txBody>
          <a:bodyPr anchor="t">
            <a:spAutoFit/>
          </a:bodyPr>
          <a:lstStyle>
            <a:lvl1pPr algn="l">
              <a:defRPr sz="3600" b="0" i="0">
                <a:solidFill>
                  <a:schemeClr val="tx1"/>
                </a:solidFill>
                <a:latin typeface="Circular Pro Book" charset="0"/>
                <a:ea typeface="Circular Pro Book" charset="0"/>
                <a:cs typeface="Circular Pro Book" charset="0"/>
              </a:defRPr>
            </a:lvl1pPr>
          </a:lstStyle>
          <a:p>
            <a:pPr marL="0" indent="0" algn="l" defTabSz="825500">
              <a:spcBef>
                <a:spcPts val="0"/>
              </a:spcBef>
              <a:buSzTx/>
              <a:buNone/>
              <a:defRPr sz="3600" b="0" spc="-36">
                <a:solidFill>
                  <a:srgbClr val="091E42"/>
                </a:solidFill>
              </a:defRPr>
            </a:pPr>
            <a:r>
              <a:rPr dirty="0"/>
              <a:t>Supporting text for the talking point relevant to the overall data set.</a:t>
            </a:r>
          </a:p>
        </p:txBody>
      </p:sp>
      <p:sp>
        <p:nvSpPr>
          <p:cNvPr id="8" name="Give it some space…"/>
          <p:cNvSpPr>
            <a:spLocks noGrp="1"/>
          </p:cNvSpPr>
          <p:nvPr>
            <p:ph type="body" sz="quarter" idx="18" hasCustomPrompt="1"/>
          </p:nvPr>
        </p:nvSpPr>
        <p:spPr>
          <a:xfrm>
            <a:off x="1711021" y="6891675"/>
            <a:ext cx="7933284" cy="1107996"/>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0" i="0" u="none" strike="noStrike" cap="none" spc="-48"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3600" b="0" spc="-36">
                <a:solidFill>
                  <a:srgbClr val="091E42"/>
                </a:solidFill>
              </a:defRPr>
            </a:pPr>
            <a:r>
              <a:rPr dirty="0"/>
              <a:t>You don’t need to put text here. Delete all of these text boxes. Come on. Do it. </a:t>
            </a:r>
          </a:p>
        </p:txBody>
      </p:sp>
      <p:sp>
        <p:nvSpPr>
          <p:cNvPr id="9" name="Think about it this way…"/>
          <p:cNvSpPr>
            <a:spLocks noGrp="1"/>
          </p:cNvSpPr>
          <p:nvPr>
            <p:ph type="body" sz="quarter" idx="19" hasCustomPrompt="1"/>
          </p:nvPr>
        </p:nvSpPr>
        <p:spPr>
          <a:xfrm>
            <a:off x="1711021" y="9810357"/>
            <a:ext cx="7716153" cy="2215991"/>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0" i="0" u="none" strike="noStrike" cap="none" spc="-48"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3600" b="0" spc="-36">
                <a:solidFill>
                  <a:srgbClr val="091E42"/>
                </a:solidFill>
              </a:defRPr>
            </a:pPr>
            <a:r>
              <a:t>If </a:t>
            </a:r>
            <a:r>
              <a:rPr dirty="0"/>
              <a:t>a statistic is important enough for you to deliver and you want your audience to recall the data point, then it deserves its own slide, right?</a:t>
            </a:r>
          </a:p>
        </p:txBody>
      </p:sp>
      <p:sp>
        <p:nvSpPr>
          <p:cNvPr id="12" name="Chart Placeholder 3"/>
          <p:cNvSpPr>
            <a:spLocks noGrp="1"/>
          </p:cNvSpPr>
          <p:nvPr>
            <p:ph type="chart" sz="quarter" idx="10"/>
          </p:nvPr>
        </p:nvSpPr>
        <p:spPr>
          <a:xfrm>
            <a:off x="10131551" y="2580249"/>
            <a:ext cx="12407471" cy="9437688"/>
          </a:xfrm>
        </p:spPr>
        <p:txBody>
          <a:bodyPr/>
          <a:lstStyle/>
          <a:p>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hart Area with Supporting Text">
    <p:bg>
      <p:bgPr>
        <a:solidFill>
          <a:srgbClr val="FFFFFF"/>
        </a:solidFill>
        <a:effectLst/>
      </p:bgPr>
    </p:bg>
    <p:spTree>
      <p:nvGrpSpPr>
        <p:cNvPr id="1" name=""/>
        <p:cNvGrpSpPr/>
        <p:nvPr/>
      </p:nvGrpSpPr>
      <p:grpSpPr>
        <a:xfrm>
          <a:off x="0" y="0"/>
          <a:ext cx="0" cy="0"/>
          <a:chOff x="0" y="0"/>
          <a:chExt cx="0" cy="0"/>
        </a:xfrm>
      </p:grpSpPr>
      <p:sp>
        <p:nvSpPr>
          <p:cNvPr id="880" name="Chart with supporting text"/>
          <p:cNvSpPr>
            <a:spLocks noGrp="1"/>
          </p:cNvSpPr>
          <p:nvPr>
            <p:ph type="body" sz="quarter" idx="14" hasCustomPrompt="1"/>
          </p:nvPr>
        </p:nvSpPr>
        <p:spPr>
          <a:xfrm>
            <a:off x="1711021" y="1016396"/>
            <a:ext cx="20828001" cy="738664"/>
          </a:xfrm>
          <a:prstGeom prst="rect">
            <a:avLst/>
          </a:prstGeom>
        </p:spPr>
        <p:txBody>
          <a:bodyPr vert="horz" lIns="0" tIns="0" rIns="0" bIns="0" rtlCol="0" anchor="t">
            <a:noAutofit/>
          </a:bodyPr>
          <a:lstStyle>
            <a:lvl1pPr>
              <a:defRPr b="1" cap="all" spc="144" dirty="0">
                <a:solidFill>
                  <a:srgbClr val="0747A6"/>
                </a:solidFill>
                <a:latin typeface="Circular Pro Black" charset="0"/>
                <a:ea typeface="Circular Pro Black" charset="0"/>
                <a:cs typeface="Circular Pro Black" charset="0"/>
              </a:defRPr>
            </a:lvl1pPr>
          </a:lstStyle>
          <a:p>
            <a:pPr lvl="0" algn="l" defTabSz="825500">
              <a:spcBef>
                <a:spcPts val="0"/>
              </a:spcBef>
              <a:buSzTx/>
            </a:pPr>
            <a:r>
              <a:rPr dirty="0"/>
              <a:t>Chart </a:t>
            </a:r>
            <a:r>
              <a:rPr lang="en-US" dirty="0"/>
              <a:t>placeholder</a:t>
            </a:r>
            <a:endParaRPr dirty="0"/>
          </a:p>
        </p:txBody>
      </p:sp>
      <p:sp>
        <p:nvSpPr>
          <p:cNvPr id="881" name="Line"/>
          <p:cNvSpPr/>
          <p:nvPr/>
        </p:nvSpPr>
        <p:spPr>
          <a:xfrm>
            <a:off x="1775024" y="2544916"/>
            <a:ext cx="2541599" cy="1"/>
          </a:xfrm>
          <a:prstGeom prst="line">
            <a:avLst/>
          </a:prstGeom>
          <a:ln w="101600">
            <a:solidFill>
              <a:schemeClr val="accent3"/>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
        <p:nvSpPr>
          <p:cNvPr id="12" name="Chart Placeholder 3"/>
          <p:cNvSpPr>
            <a:spLocks noGrp="1"/>
          </p:cNvSpPr>
          <p:nvPr>
            <p:ph type="chart" sz="quarter" idx="10"/>
          </p:nvPr>
        </p:nvSpPr>
        <p:spPr>
          <a:xfrm>
            <a:off x="1711021" y="3334772"/>
            <a:ext cx="20828001" cy="8691575"/>
          </a:xfrm>
        </p:spPr>
        <p:txBody>
          <a:bodyPr/>
          <a:lstStyle/>
          <a:p>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Call-outs">
    <p:bg>
      <p:bgPr>
        <a:solidFill>
          <a:srgbClr val="FFFFFF"/>
        </a:solidFill>
        <a:effectLst/>
      </p:bgPr>
    </p:bg>
    <p:spTree>
      <p:nvGrpSpPr>
        <p:cNvPr id="1" name=""/>
        <p:cNvGrpSpPr/>
        <p:nvPr/>
      </p:nvGrpSpPr>
      <p:grpSpPr>
        <a:xfrm>
          <a:off x="0" y="0"/>
          <a:ext cx="0" cy="0"/>
          <a:chOff x="0" y="0"/>
          <a:chExt cx="0" cy="0"/>
        </a:xfrm>
      </p:grpSpPr>
      <p:sp>
        <p:nvSpPr>
          <p:cNvPr id="16" name="Chart Placeholder 3"/>
          <p:cNvSpPr>
            <a:spLocks noGrp="1"/>
          </p:cNvSpPr>
          <p:nvPr>
            <p:ph type="chart" sz="quarter" idx="10"/>
          </p:nvPr>
        </p:nvSpPr>
        <p:spPr>
          <a:xfrm>
            <a:off x="7531692" y="2910676"/>
            <a:ext cx="9610316" cy="9437688"/>
          </a:xfrm>
        </p:spPr>
        <p:txBody>
          <a:bodyPr/>
          <a:lstStyle/>
          <a:p>
            <a:endParaRPr lang="en-US"/>
          </a:p>
        </p:txBody>
      </p:sp>
      <p:sp>
        <p:nvSpPr>
          <p:cNvPr id="891" name="Chart with Call-outs"/>
          <p:cNvSpPr>
            <a:spLocks noGrp="1"/>
          </p:cNvSpPr>
          <p:nvPr>
            <p:ph type="body" sz="quarter" idx="13"/>
          </p:nvPr>
        </p:nvSpPr>
        <p:spPr>
          <a:xfrm>
            <a:off x="1711021" y="1016396"/>
            <a:ext cx="20828001" cy="738664"/>
          </a:xfrm>
          <a:prstGeom prst="rect">
            <a:avLst/>
          </a:prstGeom>
        </p:spPr>
        <p:txBody>
          <a:bodyPr vert="horz" lIns="0" tIns="0" rIns="0" bIns="0" rtlCol="0" anchor="t">
            <a:noAutofit/>
          </a:bodyPr>
          <a:lstStyle>
            <a:lvl1pPr>
              <a:defRPr b="1" cap="all" spc="144">
                <a:solidFill>
                  <a:srgbClr val="0747A6"/>
                </a:solidFill>
                <a:latin typeface="Circular Pro Black" charset="0"/>
                <a:ea typeface="Circular Pro Black" charset="0"/>
                <a:cs typeface="Circular Pro Black" charset="0"/>
              </a:defRPr>
            </a:lvl1pPr>
          </a:lstStyle>
          <a:p>
            <a:pPr lvl="0" algn="l" defTabSz="825500">
              <a:spcBef>
                <a:spcPts val="0"/>
              </a:spcBef>
              <a:buSzTx/>
            </a:pPr>
            <a:r>
              <a:t>Chart with Call-outs</a:t>
            </a:r>
          </a:p>
        </p:txBody>
      </p:sp>
      <p:sp>
        <p:nvSpPr>
          <p:cNvPr id="892" name="Line"/>
          <p:cNvSpPr/>
          <p:nvPr/>
        </p:nvSpPr>
        <p:spPr>
          <a:xfrm>
            <a:off x="1775024" y="2544916"/>
            <a:ext cx="2541599" cy="1"/>
          </a:xfrm>
          <a:prstGeom prst="line">
            <a:avLst/>
          </a:prstGeom>
          <a:ln w="101600">
            <a:solidFill>
              <a:schemeClr val="accent3"/>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
        <p:nvSpPr>
          <p:cNvPr id="893" name="Call-out…"/>
          <p:cNvSpPr>
            <a:spLocks noGrp="1"/>
          </p:cNvSpPr>
          <p:nvPr>
            <p:ph type="body" sz="quarter" idx="14" hasCustomPrompt="1"/>
          </p:nvPr>
        </p:nvSpPr>
        <p:spPr>
          <a:xfrm>
            <a:off x="16930180" y="3823465"/>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Call-out</a:t>
            </a:r>
          </a:p>
        </p:txBody>
      </p:sp>
      <p:sp>
        <p:nvSpPr>
          <p:cNvPr id="894" name="Line"/>
          <p:cNvSpPr>
            <a:spLocks noGrp="1"/>
          </p:cNvSpPr>
          <p:nvPr>
            <p:ph type="body" sz="quarter" idx="15" hasCustomPrompt="1"/>
          </p:nvPr>
        </p:nvSpPr>
        <p:spPr>
          <a:xfrm>
            <a:off x="14591296" y="4183237"/>
            <a:ext cx="2162545" cy="1"/>
          </a:xfrm>
          <a:prstGeom prst="line">
            <a:avLst/>
          </a:prstGeom>
          <a:ln w="76200" cap="rnd">
            <a:solidFill>
              <a:schemeClr val="accent3">
                <a:hueOff val="10341877"/>
                <a:satOff val="-14884"/>
                <a:lumOff val="-32266"/>
              </a:schemeClr>
            </a:solidFill>
            <a:custDash>
              <a:ds d="100000" sp="200000"/>
            </a:custDash>
            <a:round/>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895" name="Highlight…"/>
          <p:cNvSpPr>
            <a:spLocks noGrp="1"/>
          </p:cNvSpPr>
          <p:nvPr>
            <p:ph type="body" sz="quarter" idx="16" hasCustomPrompt="1"/>
          </p:nvPr>
        </p:nvSpPr>
        <p:spPr>
          <a:xfrm>
            <a:off x="1711021" y="9217014"/>
            <a:ext cx="6032501" cy="738664"/>
          </a:xfrm>
          <a:prstGeom prst="rect">
            <a:avLst/>
          </a:prstGeom>
        </p:spPr>
        <p:txBody>
          <a:bodyPr anchor="t">
            <a:spAutoFit/>
          </a:bodyPr>
          <a:lstStyle>
            <a:lvl1pPr algn="r">
              <a:defRPr sz="4800" b="1" i="0" u="none" strike="noStrike" cap="none" spc="-48" baseline="0" dirty="0">
                <a:ln>
                  <a:noFill/>
                </a:ln>
                <a:solidFill>
                  <a:schemeClr val="tx2"/>
                </a:solidFill>
                <a:uFillTx/>
                <a:latin typeface="Circular Pro" charset="0"/>
                <a:ea typeface="Circular Pro" charset="0"/>
                <a:cs typeface="Circular Pro" charset="0"/>
                <a:sym typeface="Circular Pro"/>
              </a:defRPr>
            </a:lvl1pPr>
          </a:lstStyle>
          <a:p>
            <a:pPr marL="0" indent="0" algn="r" defTabSz="825500">
              <a:spcBef>
                <a:spcPts val="0"/>
              </a:spcBef>
              <a:buSzTx/>
              <a:buNone/>
              <a:defRPr sz="4800" spc="-48">
                <a:solidFill>
                  <a:srgbClr val="253858"/>
                </a:solidFill>
              </a:defRPr>
            </a:pPr>
            <a:r>
              <a:rPr dirty="0"/>
              <a:t>Highlight</a:t>
            </a:r>
          </a:p>
        </p:txBody>
      </p:sp>
      <p:sp>
        <p:nvSpPr>
          <p:cNvPr id="896" name="Usage…"/>
          <p:cNvSpPr>
            <a:spLocks noGrp="1"/>
          </p:cNvSpPr>
          <p:nvPr>
            <p:ph type="body" sz="quarter" idx="17" hasCustomPrompt="1"/>
          </p:nvPr>
        </p:nvSpPr>
        <p:spPr>
          <a:xfrm>
            <a:off x="1711021" y="3660869"/>
            <a:ext cx="6032501" cy="738664"/>
          </a:xfrm>
          <a:prstGeom prst="rect">
            <a:avLst/>
          </a:prstGeom>
        </p:spPr>
        <p:txBody>
          <a:bodyPr anchor="t">
            <a:spAutoFit/>
          </a:bodyPr>
          <a:lstStyle>
            <a:lvl1pPr algn="r">
              <a:defRPr b="1" i="0">
                <a:solidFill>
                  <a:schemeClr val="tx2"/>
                </a:solidFill>
                <a:latin typeface="Circular Pro" charset="0"/>
                <a:ea typeface="Circular Pro" charset="0"/>
                <a:cs typeface="Circular Pro" charset="0"/>
              </a:defRPr>
            </a:lvl1pPr>
          </a:lstStyle>
          <a:p>
            <a:pPr marL="0" indent="0" algn="r" defTabSz="825500">
              <a:spcBef>
                <a:spcPts val="0"/>
              </a:spcBef>
              <a:buSzTx/>
              <a:buNone/>
              <a:defRPr sz="4800" spc="-48">
                <a:solidFill>
                  <a:srgbClr val="253858"/>
                </a:solidFill>
              </a:defRPr>
            </a:pPr>
            <a:r>
              <a:rPr dirty="0"/>
              <a:t>Usage</a:t>
            </a:r>
          </a:p>
        </p:txBody>
      </p:sp>
      <p:sp>
        <p:nvSpPr>
          <p:cNvPr id="897" name="Line"/>
          <p:cNvSpPr>
            <a:spLocks noGrp="1"/>
          </p:cNvSpPr>
          <p:nvPr>
            <p:ph type="body" sz="quarter" idx="18" hasCustomPrompt="1"/>
          </p:nvPr>
        </p:nvSpPr>
        <p:spPr>
          <a:xfrm>
            <a:off x="7947055" y="4076912"/>
            <a:ext cx="2162544" cy="1"/>
          </a:xfrm>
          <a:prstGeom prst="line">
            <a:avLst/>
          </a:prstGeom>
          <a:ln w="76200" cap="rnd">
            <a:solidFill>
              <a:schemeClr val="accent3">
                <a:hueOff val="10341877"/>
                <a:satOff val="-14884"/>
                <a:lumOff val="-32266"/>
              </a:schemeClr>
            </a:solidFill>
            <a:custDash>
              <a:ds d="100000" sp="200000"/>
            </a:custDash>
            <a:round/>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898" name="Line"/>
          <p:cNvSpPr>
            <a:spLocks noGrp="1"/>
          </p:cNvSpPr>
          <p:nvPr>
            <p:ph type="body" sz="quarter" idx="19" hasCustomPrompt="1"/>
          </p:nvPr>
        </p:nvSpPr>
        <p:spPr>
          <a:xfrm>
            <a:off x="7947055" y="9665587"/>
            <a:ext cx="2162544" cy="1"/>
          </a:xfrm>
          <a:prstGeom prst="line">
            <a:avLst/>
          </a:prstGeom>
          <a:ln w="76200" cap="rnd">
            <a:solidFill>
              <a:schemeClr val="accent3">
                <a:hueOff val="10341877"/>
                <a:satOff val="-14884"/>
                <a:lumOff val="-32266"/>
              </a:schemeClr>
            </a:solidFill>
            <a:custDash>
              <a:ds d="100000" sp="200000"/>
            </a:custDash>
            <a:round/>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1" name="Highlight…"/>
          <p:cNvSpPr>
            <a:spLocks noGrp="1"/>
          </p:cNvSpPr>
          <p:nvPr>
            <p:ph type="body" sz="quarter" idx="20" hasCustomPrompt="1"/>
          </p:nvPr>
        </p:nvSpPr>
        <p:spPr>
          <a:xfrm>
            <a:off x="1722596" y="9946772"/>
            <a:ext cx="6032501" cy="861774"/>
          </a:xfrm>
          <a:prstGeom prst="rect">
            <a:avLst/>
          </a:prstGeom>
        </p:spPr>
        <p:txBody>
          <a:bodyPr anchor="t">
            <a:spAutoFit/>
          </a:bodyPr>
          <a:lstStyle>
            <a:lvl1pPr algn="r">
              <a:defRPr sz="2800" b="0" i="0" u="none" strike="noStrike" cap="none" spc="-48"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r" defTabSz="825500">
              <a:spcBef>
                <a:spcPts val="0"/>
              </a:spcBef>
              <a:buSzTx/>
              <a:buNone/>
              <a:defRPr sz="2800" b="0" spc="-28">
                <a:solidFill>
                  <a:srgbClr val="091E42"/>
                </a:solidFill>
              </a:defRPr>
            </a:pPr>
            <a:r>
              <a:t>Be </a:t>
            </a:r>
            <a:r>
              <a:rPr dirty="0"/>
              <a:t>careful when choosing colors. Always consider accessibility.</a:t>
            </a:r>
          </a:p>
        </p:txBody>
      </p:sp>
      <p:sp>
        <p:nvSpPr>
          <p:cNvPr id="12" name="Usage…"/>
          <p:cNvSpPr>
            <a:spLocks noGrp="1"/>
          </p:cNvSpPr>
          <p:nvPr>
            <p:ph type="body" sz="quarter" idx="21" hasCustomPrompt="1"/>
          </p:nvPr>
        </p:nvSpPr>
        <p:spPr>
          <a:xfrm>
            <a:off x="1711021" y="4402196"/>
            <a:ext cx="6032501" cy="861774"/>
          </a:xfrm>
          <a:prstGeom prst="rect">
            <a:avLst/>
          </a:prstGeom>
        </p:spPr>
        <p:txBody>
          <a:bodyPr anchor="t">
            <a:spAutoFit/>
          </a:bodyPr>
          <a:lstStyle>
            <a:lvl1pPr algn="r">
              <a:defRPr sz="2800" b="0" i="0">
                <a:solidFill>
                  <a:schemeClr val="tx1"/>
                </a:solidFill>
                <a:latin typeface="Circular Pro Book" charset="0"/>
                <a:ea typeface="Circular Pro Book" charset="0"/>
                <a:cs typeface="Circular Pro Book" charset="0"/>
              </a:defRPr>
            </a:lvl1pPr>
          </a:lstStyle>
          <a:p>
            <a:pPr marL="0" indent="0" algn="r" defTabSz="825500">
              <a:spcBef>
                <a:spcPts val="0"/>
              </a:spcBef>
              <a:buSzTx/>
              <a:buNone/>
              <a:defRPr sz="2800" b="0" spc="-28">
                <a:solidFill>
                  <a:srgbClr val="091E42"/>
                </a:solidFill>
              </a:defRPr>
            </a:pPr>
            <a:r>
              <a:t>Use </a:t>
            </a:r>
            <a:r>
              <a:rPr dirty="0"/>
              <a:t>when individually discussing each set displayed in the chart.</a:t>
            </a:r>
          </a:p>
        </p:txBody>
      </p:sp>
      <p:sp>
        <p:nvSpPr>
          <p:cNvPr id="15" name="Call-out…"/>
          <p:cNvSpPr>
            <a:spLocks noGrp="1"/>
          </p:cNvSpPr>
          <p:nvPr>
            <p:ph type="body" sz="quarter" idx="22" hasCustomPrompt="1"/>
          </p:nvPr>
        </p:nvSpPr>
        <p:spPr>
          <a:xfrm>
            <a:off x="16930179" y="4558114"/>
            <a:ext cx="6032501" cy="430887"/>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t>Supporting </a:t>
            </a:r>
            <a:r>
              <a:rPr dirty="0"/>
              <a:t>text for call-out.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Space for Tables &amp; Drop-In Charts">
    <p:bg>
      <p:bgPr>
        <a:solidFill>
          <a:srgbClr val="FFFFFF"/>
        </a:solidFill>
        <a:effectLst/>
      </p:bgPr>
    </p:bg>
    <p:spTree>
      <p:nvGrpSpPr>
        <p:cNvPr id="1" name=""/>
        <p:cNvGrpSpPr/>
        <p:nvPr/>
      </p:nvGrpSpPr>
      <p:grpSpPr>
        <a:xfrm>
          <a:off x="0" y="0"/>
          <a:ext cx="0" cy="0"/>
          <a:chOff x="0" y="0"/>
          <a:chExt cx="0" cy="0"/>
        </a:xfrm>
      </p:grpSpPr>
      <p:sp>
        <p:nvSpPr>
          <p:cNvPr id="906" name="Space for tables &amp; drop-in Charts"/>
          <p:cNvSpPr>
            <a:spLocks noGrp="1"/>
          </p:cNvSpPr>
          <p:nvPr>
            <p:ph type="body" sz="quarter" idx="13" hasCustomPrompt="1"/>
          </p:nvPr>
        </p:nvSpPr>
        <p:spPr>
          <a:xfrm>
            <a:off x="1711021" y="1016396"/>
            <a:ext cx="20828001" cy="738664"/>
          </a:xfrm>
          <a:prstGeom prst="rect">
            <a:avLst/>
          </a:prstGeom>
        </p:spPr>
        <p:txBody>
          <a:bodyPr vert="horz" lIns="0" tIns="0" rIns="0" bIns="0" rtlCol="0" anchor="t">
            <a:noAutofit/>
          </a:bodyPr>
          <a:lstStyle>
            <a:lvl1pPr>
              <a:defRPr b="1" cap="all" spc="144" dirty="0">
                <a:solidFill>
                  <a:srgbClr val="0747A6"/>
                </a:solidFill>
                <a:latin typeface="Circular Pro Black" charset="0"/>
                <a:ea typeface="Circular Pro Black" charset="0"/>
                <a:cs typeface="Circular Pro Black" charset="0"/>
              </a:defRPr>
            </a:lvl1pPr>
          </a:lstStyle>
          <a:p>
            <a:pPr lvl="0" algn="l" defTabSz="825500">
              <a:spcBef>
                <a:spcPts val="0"/>
              </a:spcBef>
              <a:buSzTx/>
            </a:pPr>
            <a:r>
              <a:rPr dirty="0"/>
              <a:t>Space for drop-in</a:t>
            </a:r>
            <a:r>
              <a:rPr lang="en-US" dirty="0"/>
              <a:t> tables &amp;</a:t>
            </a:r>
            <a:r>
              <a:rPr dirty="0"/>
              <a:t> Charts</a:t>
            </a:r>
          </a:p>
        </p:txBody>
      </p:sp>
      <p:sp>
        <p:nvSpPr>
          <p:cNvPr id="907" name="Line"/>
          <p:cNvSpPr/>
          <p:nvPr/>
        </p:nvSpPr>
        <p:spPr>
          <a:xfrm>
            <a:off x="1775024" y="2544916"/>
            <a:ext cx="2541599" cy="1"/>
          </a:xfrm>
          <a:prstGeom prst="line">
            <a:avLst/>
          </a:prstGeom>
          <a:ln w="101600">
            <a:solidFill>
              <a:schemeClr val="accent3"/>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with Title">
    <p:bg>
      <p:bgPr>
        <a:solidFill>
          <a:srgbClr val="FFFFFF"/>
        </a:solidFill>
        <a:effectLst/>
      </p:bgPr>
    </p:bg>
    <p:spTree>
      <p:nvGrpSpPr>
        <p:cNvPr id="1" name=""/>
        <p:cNvGrpSpPr/>
        <p:nvPr/>
      </p:nvGrpSpPr>
      <p:grpSpPr>
        <a:xfrm>
          <a:off x="0" y="0"/>
          <a:ext cx="0" cy="0"/>
          <a:chOff x="0" y="0"/>
          <a:chExt cx="0" cy="0"/>
        </a:xfrm>
      </p:grpSpPr>
      <p:sp>
        <p:nvSpPr>
          <p:cNvPr id="906" name="Space for tables &amp; drop-in Charts"/>
          <p:cNvSpPr>
            <a:spLocks noGrp="1"/>
          </p:cNvSpPr>
          <p:nvPr>
            <p:ph type="body" sz="quarter" idx="13" hasCustomPrompt="1"/>
          </p:nvPr>
        </p:nvSpPr>
        <p:spPr>
          <a:xfrm>
            <a:off x="1711021" y="1016396"/>
            <a:ext cx="20828001" cy="738664"/>
          </a:xfrm>
          <a:prstGeom prst="rect">
            <a:avLst/>
          </a:prstGeom>
        </p:spPr>
        <p:txBody>
          <a:bodyPr vert="horz" lIns="0" tIns="0" rIns="0" bIns="0" rtlCol="0" anchor="t">
            <a:noAutofit/>
          </a:bodyPr>
          <a:lstStyle>
            <a:lvl1pPr>
              <a:defRPr b="1" cap="all" spc="144" dirty="0">
                <a:solidFill>
                  <a:srgbClr val="0747A6"/>
                </a:solidFill>
                <a:latin typeface="Circular Pro Black" charset="0"/>
                <a:ea typeface="Circular Pro Black" charset="0"/>
                <a:cs typeface="Circular Pro Black" charset="0"/>
              </a:defRPr>
            </a:lvl1pPr>
          </a:lstStyle>
          <a:p>
            <a:pPr lvl="0" algn="l" defTabSz="825500">
              <a:spcBef>
                <a:spcPts val="0"/>
              </a:spcBef>
              <a:buSzTx/>
            </a:pPr>
            <a:r>
              <a:rPr lang="en-US" dirty="0"/>
              <a:t>table with title</a:t>
            </a:r>
            <a:endParaRPr dirty="0"/>
          </a:p>
        </p:txBody>
      </p:sp>
      <p:sp>
        <p:nvSpPr>
          <p:cNvPr id="907" name="Line"/>
          <p:cNvSpPr/>
          <p:nvPr/>
        </p:nvSpPr>
        <p:spPr>
          <a:xfrm>
            <a:off x="1775024" y="2544916"/>
            <a:ext cx="2541599" cy="1"/>
          </a:xfrm>
          <a:prstGeom prst="line">
            <a:avLst/>
          </a:prstGeom>
          <a:ln w="101600">
            <a:solidFill>
              <a:schemeClr val="accent3"/>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
        <p:nvSpPr>
          <p:cNvPr id="7" name="Table Placeholder 2"/>
          <p:cNvSpPr>
            <a:spLocks noGrp="1"/>
          </p:cNvSpPr>
          <p:nvPr>
            <p:ph type="tbl" sz="quarter" idx="14"/>
          </p:nvPr>
        </p:nvSpPr>
        <p:spPr>
          <a:xfrm>
            <a:off x="1784165" y="3334773"/>
            <a:ext cx="20818660" cy="8627040"/>
          </a:xfrm>
        </p:spPr>
        <p:txBody>
          <a:bodyPr/>
          <a:lstStyle/>
          <a:p>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 Placeholder">
    <p:bg>
      <p:bgPr>
        <a:solidFill>
          <a:srgbClr val="FFFFFF"/>
        </a:solidFill>
        <a:effectLst/>
      </p:bgPr>
    </p:bg>
    <p:spTree>
      <p:nvGrpSpPr>
        <p:cNvPr id="1" name=""/>
        <p:cNvGrpSpPr/>
        <p:nvPr/>
      </p:nvGrpSpPr>
      <p:grpSpPr>
        <a:xfrm>
          <a:off x="0" y="0"/>
          <a:ext cx="0" cy="0"/>
          <a:chOff x="0" y="0"/>
          <a:chExt cx="0" cy="0"/>
        </a:xfrm>
      </p:grpSpPr>
      <p:sp>
        <p:nvSpPr>
          <p:cNvPr id="5" name="Table Placeholder 3"/>
          <p:cNvSpPr>
            <a:spLocks noGrp="1"/>
          </p:cNvSpPr>
          <p:nvPr>
            <p:ph type="tbl" sz="quarter" idx="10"/>
          </p:nvPr>
        </p:nvSpPr>
        <p:spPr>
          <a:xfrm>
            <a:off x="204799" y="179832"/>
            <a:ext cx="23972837" cy="13335000"/>
          </a:xfrm>
        </p:spPr>
        <p:txBody>
          <a:bodyPr/>
          <a:lstStyle/>
          <a:p>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Intro / Outro">
    <p:bg>
      <p:bgPr>
        <a:solidFill>
          <a:srgbClr val="0747A6"/>
        </a:solidFill>
        <a:effectLst/>
      </p:bgPr>
    </p:bg>
    <p:spTree>
      <p:nvGrpSpPr>
        <p:cNvPr id="1" name=""/>
        <p:cNvGrpSpPr/>
        <p:nvPr/>
      </p:nvGrpSpPr>
      <p:grpSpPr>
        <a:xfrm>
          <a:off x="0" y="0"/>
          <a:ext cx="0" cy="0"/>
          <a:chOff x="0" y="0"/>
          <a:chExt cx="0" cy="0"/>
        </a:xfrm>
      </p:grpSpPr>
      <p:sp>
        <p:nvSpPr>
          <p:cNvPr id="40" name="Shape 40"/>
          <p:cNvSpPr>
            <a:spLocks noGrp="1"/>
          </p:cNvSpPr>
          <p:nvPr>
            <p:ph type="body" sz="quarter" idx="13" hasCustomPrompt="1"/>
          </p:nvPr>
        </p:nvSpPr>
        <p:spPr>
          <a:xfrm>
            <a:off x="1782174" y="11779596"/>
            <a:ext cx="20832352" cy="528509"/>
          </a:xfrm>
          <a:prstGeom prst="rect">
            <a:avLst/>
          </a:prstGeom>
        </p:spPr>
        <p:txBody>
          <a:bodyPr lIns="0" tIns="0" rIns="0" bIns="0" anchor="t">
            <a:noAutofit/>
          </a:bodyPr>
          <a:lstStyle>
            <a:lvl2pPr>
              <a:defRPr sz="4800" b="1" i="0" cap="none" baseline="0">
                <a:solidFill>
                  <a:schemeClr val="bg1"/>
                </a:solidFill>
                <a:latin typeface="Circular Pro Black" charset="0"/>
                <a:ea typeface="Circular Pro Black" charset="0"/>
                <a:cs typeface="Circular Pro Black" charset="0"/>
              </a:defRPr>
            </a:lvl2pPr>
          </a:lstStyle>
          <a:p>
            <a:pPr marL="0" lvl="0" indent="-406400" defTabSz="825500">
              <a:spcBef>
                <a:spcPts val="0"/>
              </a:spcBef>
              <a:buSzTx/>
              <a:buNone/>
              <a:defRPr sz="4800" b="0" cap="all" spc="479" baseline="31999">
                <a:latin typeface="Circular Pro Black"/>
                <a:ea typeface="Circular Pro Black"/>
                <a:cs typeface="Circular Pro Black"/>
                <a:sym typeface="Circular Pro Black"/>
              </a:defRPr>
            </a:pPr>
            <a:r>
              <a:rPr lang="en-US" dirty="0"/>
              <a:t>SPEAKER PERSON  |  SPEAKER TITLE  |  @SOCIALMEDIAHANDLE</a:t>
            </a:r>
          </a:p>
        </p:txBody>
      </p:sp>
      <p:sp>
        <p:nvSpPr>
          <p:cNvPr id="44" name="Shape 44"/>
          <p:cNvSpPr>
            <a:spLocks noGrp="1"/>
          </p:cNvSpPr>
          <p:nvPr>
            <p:ph type="pic" sz="quarter" idx="16" hasCustomPrompt="1"/>
          </p:nvPr>
        </p:nvSpPr>
        <p:spPr>
          <a:xfrm>
            <a:off x="11418290" y="9701353"/>
            <a:ext cx="1546725" cy="1547612"/>
          </a:xfrm>
          <a:prstGeom prst="ellipse">
            <a:avLst/>
          </a:prstGeom>
        </p:spPr>
        <p:txBody>
          <a:bodyPr lIns="91439" tIns="45719" rIns="91439" bIns="45719" anchor="t">
            <a:noAutofit/>
          </a:bodyPr>
          <a:lstStyle/>
          <a:p>
            <a:pPr marL="6173611" marR="0" lvl="0" indent="-6173611" algn="ctr" defTabSz="584200" eaLnBrk="1" fontAlgn="auto" latinLnBrk="0" hangingPunct="1">
              <a:lnSpc>
                <a:spcPct val="100000"/>
              </a:lnSpc>
              <a:spcBef>
                <a:spcPts val="5200"/>
              </a:spcBef>
              <a:spcAft>
                <a:spcPts val="0"/>
              </a:spcAft>
              <a:buClrTx/>
              <a:buSzPct val="75000"/>
              <a:buFontTx/>
              <a:buNone/>
              <a:tabLst/>
              <a:defRPr/>
            </a:pPr>
            <a:r>
              <a:rPr lang="en-US" dirty="0"/>
              <a:t> </a:t>
            </a:r>
            <a:endParaRPr dirty="0"/>
          </a:p>
        </p:txBody>
      </p:sp>
      <p:sp>
        <p:nvSpPr>
          <p:cNvPr id="7" name="Shape 52"/>
          <p:cNvSpPr>
            <a:spLocks noGrp="1"/>
          </p:cNvSpPr>
          <p:nvPr>
            <p:ph type="body" sz="quarter" idx="17" hasCustomPrompt="1"/>
          </p:nvPr>
        </p:nvSpPr>
        <p:spPr>
          <a:xfrm>
            <a:off x="1777658" y="5316336"/>
            <a:ext cx="20828683" cy="1938992"/>
          </a:xfrm>
          <a:prstGeom prst="rect">
            <a:avLst/>
          </a:prstGeom>
        </p:spPr>
        <p:txBody>
          <a:bodyPr anchor="b">
            <a:noAutofit/>
          </a:bodyPr>
          <a:lstStyle>
            <a:lvl1pPr marL="0" indent="0" defTabSz="825500">
              <a:spcBef>
                <a:spcPts val="0"/>
              </a:spcBef>
              <a:buSzTx/>
              <a:buNone/>
              <a:defRPr sz="12000" b="0" i="0" spc="-119">
                <a:solidFill>
                  <a:schemeClr val="bg1"/>
                </a:solidFill>
                <a:latin typeface="Circular Pro Bold"/>
                <a:ea typeface="Circular Pro" charset="0"/>
                <a:cs typeface="Circular Pro Bold"/>
              </a:defRPr>
            </a:lvl1pPr>
          </a:lstStyle>
          <a:p>
            <a:r>
              <a:rPr lang="en-US" dirty="0"/>
              <a:t>Talk Title</a:t>
            </a:r>
            <a:endParaRPr dirty="0"/>
          </a:p>
        </p:txBody>
      </p:sp>
      <p:sp>
        <p:nvSpPr>
          <p:cNvPr id="8" name="Shape 53"/>
          <p:cNvSpPr>
            <a:spLocks noGrp="1"/>
          </p:cNvSpPr>
          <p:nvPr>
            <p:ph type="body" sz="quarter" idx="14" hasCustomPrompt="1"/>
          </p:nvPr>
        </p:nvSpPr>
        <p:spPr>
          <a:xfrm>
            <a:off x="1777658" y="7369175"/>
            <a:ext cx="20828683" cy="830997"/>
          </a:xfrm>
          <a:prstGeom prst="rect">
            <a:avLst/>
          </a:prstGeom>
        </p:spPr>
        <p:txBody>
          <a:bodyPr anchor="t">
            <a:noAutofit/>
          </a:bodyPr>
          <a:lstStyle>
            <a:lvl1pPr marL="0" indent="0" defTabSz="825500">
              <a:spcBef>
                <a:spcPts val="0"/>
              </a:spcBef>
              <a:buSzTx/>
              <a:buNone/>
              <a:defRPr sz="4800" b="0" i="0" spc="-48">
                <a:solidFill>
                  <a:schemeClr val="bg1"/>
                </a:solidFill>
                <a:latin typeface="Circular Pro Book" charset="0"/>
                <a:ea typeface="Circular Pro Book" charset="0"/>
                <a:cs typeface="Circular Pro Book" charset="0"/>
              </a:defRPr>
            </a:lvl1pPr>
          </a:lstStyle>
          <a:p>
            <a:r>
              <a:rPr lang="en-US" dirty="0"/>
              <a:t>Subtitle</a:t>
            </a:r>
            <a:endParaRPr dirty="0"/>
          </a:p>
        </p:txBody>
      </p:sp>
      <p:pic>
        <p:nvPicPr>
          <p:cNvPr id="9" name="Grafik 8">
            <a:extLst>
              <a:ext uri="{FF2B5EF4-FFF2-40B4-BE49-F238E27FC236}">
                <a16:creationId xmlns:a16="http://schemas.microsoft.com/office/drawing/2014/main" id="{03EE5D40-0288-44F8-97F9-06C239120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7699" y="2499803"/>
            <a:ext cx="13088023" cy="1066855"/>
          </a:xfrm>
          <a:prstGeom prst="rect">
            <a:avLst/>
          </a:prstGeom>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 icons_White">
    <p:bg>
      <p:bgPr>
        <a:solidFill>
          <a:srgbClr val="FFFFFF"/>
        </a:solidFill>
        <a:effectLst/>
      </p:bgPr>
    </p:bg>
    <p:spTree>
      <p:nvGrpSpPr>
        <p:cNvPr id="1" name=""/>
        <p:cNvGrpSpPr/>
        <p:nvPr/>
      </p:nvGrpSpPr>
      <p:grpSpPr>
        <a:xfrm>
          <a:off x="0" y="0"/>
          <a:ext cx="0" cy="0"/>
          <a:chOff x="0" y="0"/>
          <a:chExt cx="0" cy="0"/>
        </a:xfrm>
      </p:grpSpPr>
      <p:sp>
        <p:nvSpPr>
          <p:cNvPr id="915" name="Icon with Text"/>
          <p:cNvSpPr>
            <a:spLocks noGrp="1"/>
          </p:cNvSpPr>
          <p:nvPr>
            <p:ph type="body" sz="quarter" idx="13" hasCustomPrompt="1"/>
          </p:nvPr>
        </p:nvSpPr>
        <p:spPr>
          <a:xfrm>
            <a:off x="1778000" y="1777999"/>
            <a:ext cx="20828000" cy="1107996"/>
          </a:xfrm>
          <a:prstGeom prst="rect">
            <a:avLst/>
          </a:prstGeom>
        </p:spPr>
        <p:txBody>
          <a:bodyPr>
            <a:spAutoFit/>
          </a:bodyPr>
          <a:lstStyle>
            <a:lvl1pPr marL="0" indent="0" defTabSz="825500">
              <a:lnSpc>
                <a:spcPct val="90000"/>
              </a:lnSpc>
              <a:spcBef>
                <a:spcPts val="2500"/>
              </a:spcBef>
              <a:buClr>
                <a:srgbClr val="58AEE1"/>
              </a:buClr>
              <a:buSzTx/>
              <a:buNone/>
              <a:defRPr sz="8000" b="1" i="0" spc="-79">
                <a:solidFill>
                  <a:srgbClr val="253858"/>
                </a:solidFill>
                <a:latin typeface="Circular Pro" charset="0"/>
                <a:ea typeface="Circular Pro" charset="0"/>
                <a:cs typeface="Circular Pro" charset="0"/>
              </a:defRPr>
            </a:lvl1pPr>
          </a:lstStyle>
          <a:p>
            <a:r>
              <a:rPr dirty="0"/>
              <a:t>Icon with </a:t>
            </a:r>
            <a:r>
              <a:rPr lang="en-US" dirty="0"/>
              <a:t>t</a:t>
            </a:r>
            <a:r>
              <a:rPr dirty="0"/>
              <a:t>ext</a:t>
            </a:r>
          </a:p>
        </p:txBody>
      </p:sp>
      <p:sp>
        <p:nvSpPr>
          <p:cNvPr id="916" name="Point 1…"/>
          <p:cNvSpPr>
            <a:spLocks noGrp="1"/>
          </p:cNvSpPr>
          <p:nvPr>
            <p:ph type="body" sz="quarter" idx="14" hasCustomPrompt="1"/>
          </p:nvPr>
        </p:nvSpPr>
        <p:spPr>
          <a:xfrm>
            <a:off x="1774411" y="5203605"/>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253858"/>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1</a:t>
            </a:r>
          </a:p>
        </p:txBody>
      </p:sp>
      <p:sp>
        <p:nvSpPr>
          <p:cNvPr id="917" name="Point 4…"/>
          <p:cNvSpPr>
            <a:spLocks noGrp="1"/>
          </p:cNvSpPr>
          <p:nvPr>
            <p:ph type="body" sz="quarter" idx="15" hasCustomPrompt="1"/>
          </p:nvPr>
        </p:nvSpPr>
        <p:spPr>
          <a:xfrm>
            <a:off x="1774411" y="9474043"/>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253858"/>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4</a:t>
            </a:r>
          </a:p>
        </p:txBody>
      </p:sp>
      <p:sp>
        <p:nvSpPr>
          <p:cNvPr id="918" name="Point 2…"/>
          <p:cNvSpPr>
            <a:spLocks noGrp="1"/>
          </p:cNvSpPr>
          <p:nvPr>
            <p:ph type="body" sz="quarter" idx="16" hasCustomPrompt="1"/>
          </p:nvPr>
        </p:nvSpPr>
        <p:spPr>
          <a:xfrm>
            <a:off x="8704569" y="5203605"/>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253858"/>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2</a:t>
            </a:r>
          </a:p>
        </p:txBody>
      </p:sp>
      <p:sp>
        <p:nvSpPr>
          <p:cNvPr id="919" name="Point 5…"/>
          <p:cNvSpPr>
            <a:spLocks noGrp="1"/>
          </p:cNvSpPr>
          <p:nvPr>
            <p:ph type="body" sz="quarter" idx="17" hasCustomPrompt="1"/>
          </p:nvPr>
        </p:nvSpPr>
        <p:spPr>
          <a:xfrm>
            <a:off x="8704569" y="9474043"/>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253858"/>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5</a:t>
            </a:r>
          </a:p>
        </p:txBody>
      </p:sp>
      <p:sp>
        <p:nvSpPr>
          <p:cNvPr id="920" name="Point 3…"/>
          <p:cNvSpPr>
            <a:spLocks noGrp="1"/>
          </p:cNvSpPr>
          <p:nvPr>
            <p:ph type="body" sz="quarter" idx="18" hasCustomPrompt="1"/>
          </p:nvPr>
        </p:nvSpPr>
        <p:spPr>
          <a:xfrm>
            <a:off x="15660127" y="5203605"/>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253858"/>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3</a:t>
            </a:r>
          </a:p>
        </p:txBody>
      </p:sp>
      <p:sp>
        <p:nvSpPr>
          <p:cNvPr id="921" name="Point 6…"/>
          <p:cNvSpPr>
            <a:spLocks noGrp="1"/>
          </p:cNvSpPr>
          <p:nvPr>
            <p:ph type="body" sz="quarter" idx="19" hasCustomPrompt="1"/>
          </p:nvPr>
        </p:nvSpPr>
        <p:spPr>
          <a:xfrm>
            <a:off x="15660127" y="9474043"/>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253858"/>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6</a:t>
            </a:r>
          </a:p>
        </p:txBody>
      </p:sp>
      <p:sp>
        <p:nvSpPr>
          <p:cNvPr id="922" name="measure-hourglass.pdf"/>
          <p:cNvSpPr>
            <a:spLocks noGrp="1"/>
          </p:cNvSpPr>
          <p:nvPr>
            <p:ph type="pic" sz="quarter" idx="20" hasCustomPrompt="1"/>
          </p:nvPr>
        </p:nvSpPr>
        <p:spPr>
          <a:xfrm>
            <a:off x="8768069" y="8705353"/>
            <a:ext cx="406401" cy="609601"/>
          </a:xfrm>
          <a:prstGeom prst="rect">
            <a:avLst/>
          </a:prstGeom>
          <a:ln w="25400"/>
        </p:spPr>
        <p:txBody>
          <a:bodyPr lIns="91439" tIns="45719" rIns="91439" bIns="45719" anchor="t">
            <a:noAutofit/>
          </a:bodyPr>
          <a:lstStyle/>
          <a:p>
            <a:r>
              <a:rPr lang="en-US" dirty="0"/>
              <a:t> </a:t>
            </a:r>
            <a:endParaRPr dirty="0"/>
          </a:p>
        </p:txBody>
      </p:sp>
      <p:sp>
        <p:nvSpPr>
          <p:cNvPr id="923" name="content-search plus.pdf"/>
          <p:cNvSpPr>
            <a:spLocks noGrp="1"/>
          </p:cNvSpPr>
          <p:nvPr>
            <p:ph type="pic" sz="quarter" idx="21" hasCustomPrompt="1"/>
          </p:nvPr>
        </p:nvSpPr>
        <p:spPr>
          <a:xfrm>
            <a:off x="1837911" y="4375832"/>
            <a:ext cx="609601" cy="609601"/>
          </a:xfrm>
          <a:prstGeom prst="rect">
            <a:avLst/>
          </a:prstGeom>
          <a:ln w="25400"/>
        </p:spPr>
        <p:txBody>
          <a:bodyPr lIns="91439" tIns="45719" rIns="91439" bIns="45719" anchor="t">
            <a:noAutofit/>
          </a:bodyPr>
          <a:lstStyle/>
          <a:p>
            <a:r>
              <a:rPr lang="en-US" dirty="0"/>
              <a:t> </a:t>
            </a:r>
            <a:endParaRPr dirty="0"/>
          </a:p>
        </p:txBody>
      </p:sp>
      <p:sp>
        <p:nvSpPr>
          <p:cNvPr id="924" name="object-dumbell.pdf"/>
          <p:cNvSpPr>
            <a:spLocks noGrp="1"/>
          </p:cNvSpPr>
          <p:nvPr>
            <p:ph type="pic" sz="quarter" idx="22" hasCustomPrompt="1"/>
          </p:nvPr>
        </p:nvSpPr>
        <p:spPr>
          <a:xfrm>
            <a:off x="8768069" y="4377061"/>
            <a:ext cx="609601" cy="609600"/>
          </a:xfrm>
          <a:prstGeom prst="rect">
            <a:avLst/>
          </a:prstGeom>
          <a:ln w="25400"/>
        </p:spPr>
        <p:txBody>
          <a:bodyPr lIns="91439" tIns="45719" rIns="91439" bIns="45719" anchor="t">
            <a:noAutofit/>
          </a:bodyPr>
          <a:lstStyle/>
          <a:p>
            <a:r>
              <a:rPr lang="en-US" dirty="0"/>
              <a:t> </a:t>
            </a:r>
            <a:endParaRPr dirty="0"/>
          </a:p>
        </p:txBody>
      </p:sp>
      <p:sp>
        <p:nvSpPr>
          <p:cNvPr id="925" name="admin-settings.pdf"/>
          <p:cNvSpPr>
            <a:spLocks noGrp="1"/>
          </p:cNvSpPr>
          <p:nvPr>
            <p:ph type="pic" sz="quarter" idx="23" hasCustomPrompt="1"/>
          </p:nvPr>
        </p:nvSpPr>
        <p:spPr>
          <a:xfrm>
            <a:off x="15660127" y="4512526"/>
            <a:ext cx="609601" cy="474134"/>
          </a:xfrm>
          <a:prstGeom prst="rect">
            <a:avLst/>
          </a:prstGeom>
          <a:ln w="25400"/>
        </p:spPr>
        <p:txBody>
          <a:bodyPr lIns="91439" tIns="45719" rIns="91439" bIns="45719" anchor="t">
            <a:noAutofit/>
          </a:bodyPr>
          <a:lstStyle/>
          <a:p>
            <a:r>
              <a:rPr lang="en-US" dirty="0"/>
              <a:t> </a:t>
            </a:r>
            <a:endParaRPr dirty="0"/>
          </a:p>
        </p:txBody>
      </p:sp>
      <p:sp>
        <p:nvSpPr>
          <p:cNvPr id="926" name="admin-tools.pdf"/>
          <p:cNvSpPr>
            <a:spLocks noGrp="1"/>
          </p:cNvSpPr>
          <p:nvPr>
            <p:ph type="pic" sz="quarter" idx="24" hasCustomPrompt="1"/>
          </p:nvPr>
        </p:nvSpPr>
        <p:spPr>
          <a:xfrm>
            <a:off x="15723627" y="8703307"/>
            <a:ext cx="609601" cy="609603"/>
          </a:xfrm>
          <a:prstGeom prst="rect">
            <a:avLst/>
          </a:prstGeom>
          <a:ln w="25400"/>
        </p:spPr>
        <p:txBody>
          <a:bodyPr lIns="91439" tIns="45719" rIns="91439" bIns="45719" anchor="t">
            <a:noAutofit/>
          </a:bodyPr>
          <a:lstStyle/>
          <a:p>
            <a:r>
              <a:rPr lang="en-US" dirty="0"/>
              <a:t> </a:t>
            </a:r>
            <a:endParaRPr dirty="0"/>
          </a:p>
        </p:txBody>
      </p:sp>
      <p:sp>
        <p:nvSpPr>
          <p:cNvPr id="927" name="object-mental heart.pdf"/>
          <p:cNvSpPr>
            <a:spLocks noGrp="1"/>
          </p:cNvSpPr>
          <p:nvPr>
            <p:ph type="pic" sz="quarter" idx="25" hasCustomPrompt="1"/>
          </p:nvPr>
        </p:nvSpPr>
        <p:spPr>
          <a:xfrm>
            <a:off x="1837911" y="8641853"/>
            <a:ext cx="609601" cy="676902"/>
          </a:xfrm>
          <a:prstGeom prst="rect">
            <a:avLst/>
          </a:prstGeom>
          <a:ln w="25400"/>
        </p:spPr>
        <p:txBody>
          <a:bodyPr lIns="91439" tIns="45719" rIns="91439" bIns="45719" anchor="t">
            <a:noAutofit/>
          </a:bodyPr>
          <a:lstStyle/>
          <a:p>
            <a:r>
              <a:rPr lang="en-US" dirty="0"/>
              <a:t> </a:t>
            </a:r>
            <a:endParaRPr dirty="0"/>
          </a:p>
        </p:txBody>
      </p:sp>
      <p:sp>
        <p:nvSpPr>
          <p:cNvPr id="15" name="Point 1…"/>
          <p:cNvSpPr>
            <a:spLocks noGrp="1"/>
          </p:cNvSpPr>
          <p:nvPr>
            <p:ph type="body" sz="quarter" idx="26" hasCustomPrompt="1"/>
          </p:nvPr>
        </p:nvSpPr>
        <p:spPr>
          <a:xfrm>
            <a:off x="1774411" y="5932073"/>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Only use these icon slide options for leave behind documents.</a:t>
            </a:r>
          </a:p>
        </p:txBody>
      </p:sp>
      <p:sp>
        <p:nvSpPr>
          <p:cNvPr id="16" name="Point 4…"/>
          <p:cNvSpPr>
            <a:spLocks noGrp="1"/>
          </p:cNvSpPr>
          <p:nvPr>
            <p:ph type="body" sz="quarter" idx="27" hasCustomPrompt="1"/>
          </p:nvPr>
        </p:nvSpPr>
        <p:spPr>
          <a:xfrm>
            <a:off x="1774411" y="10202511"/>
            <a:ext cx="6032501" cy="1292662"/>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Like illustrations and meeples, you can copy and paste them between Keynote files.</a:t>
            </a:r>
          </a:p>
        </p:txBody>
      </p:sp>
      <p:sp>
        <p:nvSpPr>
          <p:cNvPr id="17" name="Point 2…"/>
          <p:cNvSpPr>
            <a:spLocks noGrp="1"/>
          </p:cNvSpPr>
          <p:nvPr>
            <p:ph type="body" sz="quarter" idx="28" hasCustomPrompt="1"/>
          </p:nvPr>
        </p:nvSpPr>
        <p:spPr>
          <a:xfrm>
            <a:off x="8704569" y="5932073"/>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t>This </a:t>
            </a:r>
            <a:r>
              <a:rPr dirty="0"/>
              <a:t>type is too small for presentations.</a:t>
            </a:r>
          </a:p>
        </p:txBody>
      </p:sp>
      <p:sp>
        <p:nvSpPr>
          <p:cNvPr id="18" name="Point 5…"/>
          <p:cNvSpPr>
            <a:spLocks noGrp="1"/>
          </p:cNvSpPr>
          <p:nvPr>
            <p:ph type="body" sz="quarter" idx="29" hasCustomPrompt="1"/>
          </p:nvPr>
        </p:nvSpPr>
        <p:spPr>
          <a:xfrm>
            <a:off x="8704569" y="10202511"/>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Do not pull in icons from random online resources. </a:t>
            </a:r>
          </a:p>
        </p:txBody>
      </p:sp>
      <p:sp>
        <p:nvSpPr>
          <p:cNvPr id="19" name="Point 3…"/>
          <p:cNvSpPr>
            <a:spLocks noGrp="1"/>
          </p:cNvSpPr>
          <p:nvPr>
            <p:ph type="body" sz="quarter" idx="30" hasCustomPrompt="1"/>
          </p:nvPr>
        </p:nvSpPr>
        <p:spPr>
          <a:xfrm>
            <a:off x="15660127" y="5932073"/>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t>The </a:t>
            </a:r>
            <a:r>
              <a:rPr dirty="0"/>
              <a:t>Graphic Assets Deck is packed with custom Atlassian icons.</a:t>
            </a:r>
          </a:p>
        </p:txBody>
      </p:sp>
      <p:sp>
        <p:nvSpPr>
          <p:cNvPr id="20" name="Point 6…"/>
          <p:cNvSpPr>
            <a:spLocks noGrp="1"/>
          </p:cNvSpPr>
          <p:nvPr>
            <p:ph type="body" sz="quarter" idx="31" hasCustomPrompt="1"/>
          </p:nvPr>
        </p:nvSpPr>
        <p:spPr>
          <a:xfrm>
            <a:off x="15660127" y="10202511"/>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We will be adding more icons as need arises. Speak up if in need!</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 icons_N900">
    <p:bg>
      <p:bgPr>
        <a:solidFill>
          <a:srgbClr val="091E42"/>
        </a:solidFill>
        <a:effectLst/>
      </p:bgPr>
    </p:bg>
    <p:spTree>
      <p:nvGrpSpPr>
        <p:cNvPr id="1" name=""/>
        <p:cNvGrpSpPr/>
        <p:nvPr/>
      </p:nvGrpSpPr>
      <p:grpSpPr>
        <a:xfrm>
          <a:off x="0" y="0"/>
          <a:ext cx="0" cy="0"/>
          <a:chOff x="0" y="0"/>
          <a:chExt cx="0" cy="0"/>
        </a:xfrm>
      </p:grpSpPr>
      <p:sp>
        <p:nvSpPr>
          <p:cNvPr id="935" name="Icon with Text"/>
          <p:cNvSpPr>
            <a:spLocks noGrp="1"/>
          </p:cNvSpPr>
          <p:nvPr>
            <p:ph type="body" sz="quarter" idx="13" hasCustomPrompt="1"/>
          </p:nvPr>
        </p:nvSpPr>
        <p:spPr>
          <a:xfrm>
            <a:off x="1778000" y="1777999"/>
            <a:ext cx="20828000" cy="1107996"/>
          </a:xfrm>
          <a:prstGeom prst="rect">
            <a:avLst/>
          </a:prstGeom>
        </p:spPr>
        <p:txBody>
          <a:bodyPr>
            <a:spAutoFit/>
          </a:bodyPr>
          <a:lstStyle>
            <a:lvl1pPr marL="0" indent="0" defTabSz="825500">
              <a:lnSpc>
                <a:spcPct val="90000"/>
              </a:lnSpc>
              <a:spcBef>
                <a:spcPts val="2500"/>
              </a:spcBef>
              <a:buSzTx/>
              <a:buNone/>
              <a:defRPr sz="8000" b="1" i="0" spc="-79">
                <a:latin typeface="Circular Pro" charset="0"/>
                <a:ea typeface="Circular Pro" charset="0"/>
                <a:cs typeface="Circular Pro" charset="0"/>
              </a:defRPr>
            </a:lvl1pPr>
          </a:lstStyle>
          <a:p>
            <a:r>
              <a:rPr dirty="0"/>
              <a:t>Icon with </a:t>
            </a:r>
            <a:r>
              <a:rPr lang="en-US" dirty="0"/>
              <a:t>t</a:t>
            </a:r>
            <a:r>
              <a:rPr dirty="0"/>
              <a:t>ext</a:t>
            </a:r>
          </a:p>
        </p:txBody>
      </p:sp>
      <p:sp>
        <p:nvSpPr>
          <p:cNvPr id="936" name="Point 1…"/>
          <p:cNvSpPr>
            <a:spLocks noGrp="1"/>
          </p:cNvSpPr>
          <p:nvPr>
            <p:ph type="body" sz="quarter" idx="14" hasCustomPrompt="1"/>
          </p:nvPr>
        </p:nvSpPr>
        <p:spPr>
          <a:xfrm>
            <a:off x="1774411" y="5203605"/>
            <a:ext cx="6032501" cy="738664"/>
          </a:xfrm>
          <a:prstGeom prst="rect">
            <a:avLst/>
          </a:prstGeom>
        </p:spPr>
        <p:txBody>
          <a:bodyPr anchor="t">
            <a:spAutoFit/>
          </a:bodyPr>
          <a:lstStyle>
            <a:lvl1pPr algn="l">
              <a:defRPr sz="4800" b="1" i="0">
                <a:latin typeface="Circular Pro" charset="0"/>
                <a:ea typeface="Circular Pro" charset="0"/>
                <a:cs typeface="Circular Pro" charset="0"/>
              </a:defRPr>
            </a:lvl1pPr>
          </a:lstStyle>
          <a:p>
            <a:pPr marL="0" indent="0" algn="l" defTabSz="825500">
              <a:spcBef>
                <a:spcPts val="0"/>
              </a:spcBef>
              <a:buSzTx/>
              <a:buNone/>
              <a:defRPr sz="4800" spc="-48"/>
            </a:pPr>
            <a:r>
              <a:rPr dirty="0"/>
              <a:t>Point 1</a:t>
            </a:r>
          </a:p>
        </p:txBody>
      </p:sp>
      <p:sp>
        <p:nvSpPr>
          <p:cNvPr id="937" name="Point 4…"/>
          <p:cNvSpPr>
            <a:spLocks noGrp="1"/>
          </p:cNvSpPr>
          <p:nvPr>
            <p:ph type="body" sz="quarter" idx="15" hasCustomPrompt="1"/>
          </p:nvPr>
        </p:nvSpPr>
        <p:spPr>
          <a:xfrm>
            <a:off x="1774411" y="9474043"/>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FFFFFF"/>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pPr>
            <a:r>
              <a:rPr dirty="0"/>
              <a:t>Point 4</a:t>
            </a:r>
          </a:p>
        </p:txBody>
      </p:sp>
      <p:sp>
        <p:nvSpPr>
          <p:cNvPr id="938" name="Point 2…"/>
          <p:cNvSpPr>
            <a:spLocks noGrp="1"/>
          </p:cNvSpPr>
          <p:nvPr>
            <p:ph type="body" sz="quarter" idx="16" hasCustomPrompt="1"/>
          </p:nvPr>
        </p:nvSpPr>
        <p:spPr>
          <a:xfrm>
            <a:off x="8704569" y="5203605"/>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FFFFFF"/>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pPr>
            <a:r>
              <a:rPr dirty="0"/>
              <a:t>Point 2</a:t>
            </a:r>
          </a:p>
        </p:txBody>
      </p:sp>
      <p:sp>
        <p:nvSpPr>
          <p:cNvPr id="939" name="Point 5…"/>
          <p:cNvSpPr>
            <a:spLocks noGrp="1"/>
          </p:cNvSpPr>
          <p:nvPr>
            <p:ph type="body" sz="quarter" idx="17" hasCustomPrompt="1"/>
          </p:nvPr>
        </p:nvSpPr>
        <p:spPr>
          <a:xfrm>
            <a:off x="8704569" y="9474043"/>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FFFFFF"/>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pPr>
            <a:r>
              <a:rPr dirty="0"/>
              <a:t>Point 5</a:t>
            </a:r>
          </a:p>
        </p:txBody>
      </p:sp>
      <p:sp>
        <p:nvSpPr>
          <p:cNvPr id="940" name="Point 3…"/>
          <p:cNvSpPr>
            <a:spLocks noGrp="1"/>
          </p:cNvSpPr>
          <p:nvPr>
            <p:ph type="body" sz="quarter" idx="18" hasCustomPrompt="1"/>
          </p:nvPr>
        </p:nvSpPr>
        <p:spPr>
          <a:xfrm>
            <a:off x="15660127" y="5203605"/>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FFFFFF"/>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pPr>
            <a:r>
              <a:rPr dirty="0"/>
              <a:t>Point 3</a:t>
            </a:r>
          </a:p>
        </p:txBody>
      </p:sp>
      <p:sp>
        <p:nvSpPr>
          <p:cNvPr id="941" name="Point 6…"/>
          <p:cNvSpPr>
            <a:spLocks noGrp="1"/>
          </p:cNvSpPr>
          <p:nvPr>
            <p:ph type="body" sz="quarter" idx="19" hasCustomPrompt="1"/>
          </p:nvPr>
        </p:nvSpPr>
        <p:spPr>
          <a:xfrm>
            <a:off x="15660127" y="9474043"/>
            <a:ext cx="6032501" cy="73866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4800" b="1" i="0" u="none" strike="noStrike" cap="none" spc="-48" baseline="0">
                <a:ln>
                  <a:noFill/>
                </a:ln>
                <a:solidFill>
                  <a:srgbClr val="FFFFFF"/>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pPr>
            <a:r>
              <a:rPr dirty="0"/>
              <a:t>Point 6</a:t>
            </a:r>
          </a:p>
        </p:txBody>
      </p:sp>
      <p:sp>
        <p:nvSpPr>
          <p:cNvPr id="942" name="object-dumbell.pdf"/>
          <p:cNvSpPr>
            <a:spLocks noGrp="1"/>
          </p:cNvSpPr>
          <p:nvPr>
            <p:ph type="pic" sz="quarter" idx="20" hasCustomPrompt="1"/>
          </p:nvPr>
        </p:nvSpPr>
        <p:spPr>
          <a:xfrm>
            <a:off x="8768069" y="4381500"/>
            <a:ext cx="609601" cy="609599"/>
          </a:xfrm>
          <a:prstGeom prst="rect">
            <a:avLst/>
          </a:prstGeom>
        </p:spPr>
        <p:txBody>
          <a:bodyPr lIns="91439" tIns="45719" rIns="91439" bIns="45719" anchor="t">
            <a:noAutofit/>
          </a:bodyPr>
          <a:lstStyle/>
          <a:p>
            <a:r>
              <a:rPr lang="en-US" dirty="0"/>
              <a:t> </a:t>
            </a:r>
            <a:endParaRPr dirty="0"/>
          </a:p>
        </p:txBody>
      </p:sp>
      <p:sp>
        <p:nvSpPr>
          <p:cNvPr id="943" name="measure-hourglass.pdf"/>
          <p:cNvSpPr>
            <a:spLocks noGrp="1"/>
          </p:cNvSpPr>
          <p:nvPr>
            <p:ph type="pic" sz="quarter" idx="21" hasCustomPrompt="1"/>
          </p:nvPr>
        </p:nvSpPr>
        <p:spPr>
          <a:xfrm>
            <a:off x="8763000" y="8699500"/>
            <a:ext cx="406400" cy="609600"/>
          </a:xfrm>
          <a:prstGeom prst="rect">
            <a:avLst/>
          </a:prstGeom>
        </p:spPr>
        <p:txBody>
          <a:bodyPr lIns="91439" tIns="45719" rIns="91439" bIns="45719" anchor="t">
            <a:noAutofit/>
          </a:bodyPr>
          <a:lstStyle/>
          <a:p>
            <a:r>
              <a:rPr lang="en-US" dirty="0"/>
              <a:t> </a:t>
            </a:r>
            <a:endParaRPr dirty="0"/>
          </a:p>
        </p:txBody>
      </p:sp>
      <p:sp>
        <p:nvSpPr>
          <p:cNvPr id="944" name="object-mental heart.pdf"/>
          <p:cNvSpPr>
            <a:spLocks noGrp="1"/>
          </p:cNvSpPr>
          <p:nvPr>
            <p:ph type="pic" sz="quarter" idx="22" hasCustomPrompt="1"/>
          </p:nvPr>
        </p:nvSpPr>
        <p:spPr>
          <a:xfrm>
            <a:off x="1841500" y="8636000"/>
            <a:ext cx="609600" cy="676901"/>
          </a:xfrm>
          <a:prstGeom prst="rect">
            <a:avLst/>
          </a:prstGeom>
        </p:spPr>
        <p:txBody>
          <a:bodyPr lIns="91439" tIns="45719" rIns="91439" bIns="45719" anchor="t">
            <a:noAutofit/>
          </a:bodyPr>
          <a:lstStyle/>
          <a:p>
            <a:r>
              <a:rPr lang="en-US" dirty="0"/>
              <a:t> </a:t>
            </a:r>
            <a:endParaRPr dirty="0"/>
          </a:p>
        </p:txBody>
      </p:sp>
      <p:sp>
        <p:nvSpPr>
          <p:cNvPr id="945" name="admin-settings.pdf"/>
          <p:cNvSpPr>
            <a:spLocks noGrp="1"/>
          </p:cNvSpPr>
          <p:nvPr>
            <p:ph type="pic" sz="quarter" idx="23" hasCustomPrompt="1"/>
          </p:nvPr>
        </p:nvSpPr>
        <p:spPr>
          <a:xfrm>
            <a:off x="15660127" y="4512460"/>
            <a:ext cx="609601" cy="474134"/>
          </a:xfrm>
          <a:prstGeom prst="rect">
            <a:avLst/>
          </a:prstGeom>
        </p:spPr>
        <p:txBody>
          <a:bodyPr lIns="91439" tIns="45719" rIns="91439" bIns="45719" anchor="t">
            <a:noAutofit/>
          </a:bodyPr>
          <a:lstStyle/>
          <a:p>
            <a:r>
              <a:rPr lang="en-US" dirty="0"/>
              <a:t> </a:t>
            </a:r>
            <a:endParaRPr dirty="0"/>
          </a:p>
        </p:txBody>
      </p:sp>
      <p:sp>
        <p:nvSpPr>
          <p:cNvPr id="946" name="admin-tools.pdf"/>
          <p:cNvSpPr>
            <a:spLocks noGrp="1"/>
          </p:cNvSpPr>
          <p:nvPr>
            <p:ph type="pic" sz="quarter" idx="24" hasCustomPrompt="1"/>
          </p:nvPr>
        </p:nvSpPr>
        <p:spPr>
          <a:xfrm>
            <a:off x="15725361" y="8699500"/>
            <a:ext cx="609601" cy="609602"/>
          </a:xfrm>
          <a:prstGeom prst="rect">
            <a:avLst/>
          </a:prstGeom>
        </p:spPr>
        <p:txBody>
          <a:bodyPr lIns="91439" tIns="45719" rIns="91439" bIns="45719" anchor="t">
            <a:noAutofit/>
          </a:bodyPr>
          <a:lstStyle/>
          <a:p>
            <a:r>
              <a:rPr lang="en-US" dirty="0"/>
              <a:t> </a:t>
            </a:r>
            <a:endParaRPr dirty="0"/>
          </a:p>
        </p:txBody>
      </p:sp>
      <p:sp>
        <p:nvSpPr>
          <p:cNvPr id="947" name="content-search plus.pdf"/>
          <p:cNvSpPr>
            <a:spLocks noGrp="1"/>
          </p:cNvSpPr>
          <p:nvPr>
            <p:ph type="pic" sz="quarter" idx="25" hasCustomPrompt="1"/>
          </p:nvPr>
        </p:nvSpPr>
        <p:spPr>
          <a:xfrm>
            <a:off x="1841500" y="4381500"/>
            <a:ext cx="609600" cy="609600"/>
          </a:xfrm>
          <a:prstGeom prst="rect">
            <a:avLst/>
          </a:prstGeom>
        </p:spPr>
        <p:txBody>
          <a:bodyPr lIns="91439" tIns="45719" rIns="91439" bIns="45719" anchor="t">
            <a:noAutofit/>
          </a:bodyPr>
          <a:lstStyle/>
          <a:p>
            <a:r>
              <a:rPr lang="en-US" dirty="0"/>
              <a:t> </a:t>
            </a:r>
            <a:endParaRPr dirty="0"/>
          </a:p>
        </p:txBody>
      </p:sp>
      <p:sp>
        <p:nvSpPr>
          <p:cNvPr id="27" name="Point 1…"/>
          <p:cNvSpPr>
            <a:spLocks noGrp="1"/>
          </p:cNvSpPr>
          <p:nvPr>
            <p:ph type="body" sz="quarter" idx="26" hasCustomPrompt="1"/>
          </p:nvPr>
        </p:nvSpPr>
        <p:spPr>
          <a:xfrm>
            <a:off x="1774411" y="5928433"/>
            <a:ext cx="6032501" cy="861774"/>
          </a:xfrm>
          <a:prstGeom prst="rect">
            <a:avLst/>
          </a:prstGeom>
        </p:spPr>
        <p:txBody>
          <a:bodyPr anchor="t">
            <a:spAutoFit/>
          </a:bodyPr>
          <a:lstStyle>
            <a:lvl1pPr algn="l">
              <a:defRPr sz="2800" b="0" i="0">
                <a:latin typeface="Circular Pro Book" charset="0"/>
                <a:ea typeface="Circular Pro Book" charset="0"/>
                <a:cs typeface="Circular Pro Book" charset="0"/>
              </a:defRPr>
            </a:lvl1pPr>
          </a:lstStyle>
          <a:p>
            <a:pPr marL="0" indent="0" algn="l" defTabSz="825500">
              <a:spcBef>
                <a:spcPts val="0"/>
              </a:spcBef>
              <a:buSzTx/>
              <a:buNone/>
              <a:defRPr sz="2800" b="0" spc="-28"/>
            </a:pPr>
            <a:r>
              <a:rPr dirty="0"/>
              <a:t>Only use these icon slide options for leave behind documents.</a:t>
            </a:r>
          </a:p>
        </p:txBody>
      </p:sp>
      <p:sp>
        <p:nvSpPr>
          <p:cNvPr id="28" name="Point 4…"/>
          <p:cNvSpPr>
            <a:spLocks noGrp="1"/>
          </p:cNvSpPr>
          <p:nvPr>
            <p:ph type="body" sz="quarter" idx="27" hasCustomPrompt="1"/>
          </p:nvPr>
        </p:nvSpPr>
        <p:spPr>
          <a:xfrm>
            <a:off x="1774411" y="10198869"/>
            <a:ext cx="6032501" cy="1292662"/>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t>Like </a:t>
            </a:r>
            <a:r>
              <a:rPr dirty="0"/>
              <a:t>illustrations and meeples, you can copy and paste them between Keynote files.</a:t>
            </a:r>
          </a:p>
        </p:txBody>
      </p:sp>
      <p:sp>
        <p:nvSpPr>
          <p:cNvPr id="29" name="Point 2…"/>
          <p:cNvSpPr>
            <a:spLocks noGrp="1"/>
          </p:cNvSpPr>
          <p:nvPr>
            <p:ph type="body" sz="quarter" idx="28" hasCustomPrompt="1"/>
          </p:nvPr>
        </p:nvSpPr>
        <p:spPr>
          <a:xfrm>
            <a:off x="8704569" y="5928433"/>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t>This </a:t>
            </a:r>
            <a:r>
              <a:rPr dirty="0"/>
              <a:t>type is too small for presentations.</a:t>
            </a:r>
          </a:p>
        </p:txBody>
      </p:sp>
      <p:sp>
        <p:nvSpPr>
          <p:cNvPr id="30" name="Point 5…"/>
          <p:cNvSpPr>
            <a:spLocks noGrp="1"/>
          </p:cNvSpPr>
          <p:nvPr>
            <p:ph type="body" sz="quarter" idx="29" hasCustomPrompt="1"/>
          </p:nvPr>
        </p:nvSpPr>
        <p:spPr>
          <a:xfrm>
            <a:off x="8704569" y="10198871"/>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t>Do </a:t>
            </a:r>
            <a:r>
              <a:rPr dirty="0"/>
              <a:t>not pull in icons from random online resources. </a:t>
            </a:r>
          </a:p>
        </p:txBody>
      </p:sp>
      <p:sp>
        <p:nvSpPr>
          <p:cNvPr id="31" name="Point 3…"/>
          <p:cNvSpPr>
            <a:spLocks noGrp="1"/>
          </p:cNvSpPr>
          <p:nvPr>
            <p:ph type="body" sz="quarter" idx="30" hasCustomPrompt="1"/>
          </p:nvPr>
        </p:nvSpPr>
        <p:spPr>
          <a:xfrm>
            <a:off x="15660127" y="5928433"/>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t>The </a:t>
            </a:r>
            <a:r>
              <a:rPr dirty="0"/>
              <a:t>Graphic Assets Deck is packed with custom Atlassian icons.</a:t>
            </a:r>
          </a:p>
        </p:txBody>
      </p:sp>
      <p:sp>
        <p:nvSpPr>
          <p:cNvPr id="32" name="Point 6…"/>
          <p:cNvSpPr>
            <a:spLocks noGrp="1"/>
          </p:cNvSpPr>
          <p:nvPr>
            <p:ph type="body" sz="quarter" idx="31" hasCustomPrompt="1"/>
          </p:nvPr>
        </p:nvSpPr>
        <p:spPr>
          <a:xfrm>
            <a:off x="15660127" y="10198871"/>
            <a:ext cx="60325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t>We </a:t>
            </a:r>
            <a:r>
              <a:rPr dirty="0"/>
              <a:t>will be adding more icons as need arises. Speak up if in need!</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 icons_White">
    <p:bg>
      <p:bgPr>
        <a:solidFill>
          <a:srgbClr val="FFFFFF"/>
        </a:solidFill>
        <a:effectLst/>
      </p:bgPr>
    </p:bg>
    <p:spTree>
      <p:nvGrpSpPr>
        <p:cNvPr id="1" name=""/>
        <p:cNvGrpSpPr/>
        <p:nvPr/>
      </p:nvGrpSpPr>
      <p:grpSpPr>
        <a:xfrm>
          <a:off x="0" y="0"/>
          <a:ext cx="0" cy="0"/>
          <a:chOff x="0" y="0"/>
          <a:chExt cx="0" cy="0"/>
        </a:xfrm>
      </p:grpSpPr>
      <p:sp>
        <p:nvSpPr>
          <p:cNvPr id="955" name="Icon with Text"/>
          <p:cNvSpPr>
            <a:spLocks noGrp="1"/>
          </p:cNvSpPr>
          <p:nvPr>
            <p:ph type="body" sz="quarter" idx="13" hasCustomPrompt="1"/>
          </p:nvPr>
        </p:nvSpPr>
        <p:spPr>
          <a:xfrm>
            <a:off x="1778000" y="1777999"/>
            <a:ext cx="20828000" cy="1107996"/>
          </a:xfrm>
          <a:prstGeom prst="rect">
            <a:avLst/>
          </a:prstGeom>
        </p:spPr>
        <p:txBody>
          <a:bodyPr>
            <a:spAutoFit/>
          </a:bodyPr>
          <a:lstStyle>
            <a:lvl1pPr marL="0" indent="0" defTabSz="825500">
              <a:lnSpc>
                <a:spcPct val="90000"/>
              </a:lnSpc>
              <a:spcBef>
                <a:spcPts val="2500"/>
              </a:spcBef>
              <a:buClr>
                <a:srgbClr val="58AEE1"/>
              </a:buClr>
              <a:buSzTx/>
              <a:buNone/>
              <a:defRPr sz="8000" b="1" i="0" spc="-79">
                <a:solidFill>
                  <a:schemeClr val="tx2"/>
                </a:solidFill>
                <a:latin typeface="Circular Pro" charset="0"/>
                <a:ea typeface="Circular Pro" charset="0"/>
                <a:cs typeface="Circular Pro" charset="0"/>
              </a:defRPr>
            </a:lvl1pPr>
          </a:lstStyle>
          <a:p>
            <a:r>
              <a:rPr dirty="0"/>
              <a:t>Icon with </a:t>
            </a:r>
            <a:r>
              <a:rPr lang="en-US" dirty="0"/>
              <a:t>t</a:t>
            </a:r>
            <a:r>
              <a:rPr dirty="0"/>
              <a:t>ext</a:t>
            </a:r>
          </a:p>
        </p:txBody>
      </p:sp>
      <p:sp>
        <p:nvSpPr>
          <p:cNvPr id="956" name="Point 1…"/>
          <p:cNvSpPr>
            <a:spLocks noGrp="1"/>
          </p:cNvSpPr>
          <p:nvPr>
            <p:ph type="body" sz="quarter" idx="14" hasCustomPrompt="1"/>
          </p:nvPr>
        </p:nvSpPr>
        <p:spPr>
          <a:xfrm>
            <a:off x="1774411" y="5298855"/>
            <a:ext cx="4445001" cy="553998"/>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spc="-36">
                <a:solidFill>
                  <a:srgbClr val="091E42"/>
                </a:solidFill>
              </a:defRPr>
            </a:pPr>
            <a:r>
              <a:rPr dirty="0"/>
              <a:t>Point 1</a:t>
            </a:r>
          </a:p>
        </p:txBody>
      </p:sp>
      <p:sp>
        <p:nvSpPr>
          <p:cNvPr id="957" name="Point 5…"/>
          <p:cNvSpPr>
            <a:spLocks noGrp="1"/>
          </p:cNvSpPr>
          <p:nvPr>
            <p:ph type="body" sz="quarter" idx="15" hasCustomPrompt="1"/>
          </p:nvPr>
        </p:nvSpPr>
        <p:spPr>
          <a:xfrm>
            <a:off x="1774411" y="9747093"/>
            <a:ext cx="4445001" cy="553998"/>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spc="-36">
                <a:solidFill>
                  <a:srgbClr val="091E42"/>
                </a:solidFill>
              </a:defRPr>
            </a:pPr>
            <a:r>
              <a:rPr dirty="0"/>
              <a:t>Point 5</a:t>
            </a:r>
          </a:p>
        </p:txBody>
      </p:sp>
      <p:sp>
        <p:nvSpPr>
          <p:cNvPr id="958" name="Point 2…"/>
          <p:cNvSpPr>
            <a:spLocks noGrp="1"/>
          </p:cNvSpPr>
          <p:nvPr>
            <p:ph type="body" sz="quarter" idx="16" hasCustomPrompt="1"/>
          </p:nvPr>
        </p:nvSpPr>
        <p:spPr>
          <a:xfrm>
            <a:off x="7239835" y="5298855"/>
            <a:ext cx="4445001" cy="553998"/>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spc="-36">
                <a:solidFill>
                  <a:srgbClr val="091E42"/>
                </a:solidFill>
              </a:defRPr>
            </a:pPr>
            <a:r>
              <a:rPr dirty="0"/>
              <a:t>Point 2</a:t>
            </a:r>
          </a:p>
        </p:txBody>
      </p:sp>
      <p:sp>
        <p:nvSpPr>
          <p:cNvPr id="959" name="Point 6…"/>
          <p:cNvSpPr>
            <a:spLocks noGrp="1"/>
          </p:cNvSpPr>
          <p:nvPr>
            <p:ph type="body" sz="quarter" idx="17" hasCustomPrompt="1"/>
          </p:nvPr>
        </p:nvSpPr>
        <p:spPr>
          <a:xfrm>
            <a:off x="7234012" y="9747093"/>
            <a:ext cx="4445001" cy="553998"/>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spc="-36">
                <a:solidFill>
                  <a:srgbClr val="091E42"/>
                </a:solidFill>
              </a:defRPr>
            </a:pPr>
            <a:r>
              <a:rPr dirty="0"/>
              <a:t>Point 6</a:t>
            </a:r>
          </a:p>
        </p:txBody>
      </p:sp>
      <p:sp>
        <p:nvSpPr>
          <p:cNvPr id="960" name="Point 3…"/>
          <p:cNvSpPr>
            <a:spLocks noGrp="1"/>
          </p:cNvSpPr>
          <p:nvPr>
            <p:ph type="body" sz="quarter" idx="18" hasCustomPrompt="1"/>
          </p:nvPr>
        </p:nvSpPr>
        <p:spPr>
          <a:xfrm>
            <a:off x="12705260" y="5313574"/>
            <a:ext cx="4445001" cy="553998"/>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spc="-36">
                <a:solidFill>
                  <a:srgbClr val="091E42"/>
                </a:solidFill>
              </a:defRPr>
            </a:pPr>
            <a:r>
              <a:rPr dirty="0"/>
              <a:t>Point 3</a:t>
            </a:r>
          </a:p>
        </p:txBody>
      </p:sp>
      <p:sp>
        <p:nvSpPr>
          <p:cNvPr id="961" name="Point 7…"/>
          <p:cNvSpPr>
            <a:spLocks noGrp="1"/>
          </p:cNvSpPr>
          <p:nvPr>
            <p:ph type="body" sz="quarter" idx="19" hasCustomPrompt="1"/>
          </p:nvPr>
        </p:nvSpPr>
        <p:spPr>
          <a:xfrm>
            <a:off x="12703524" y="9761812"/>
            <a:ext cx="4445001" cy="553998"/>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spc="-36">
                <a:solidFill>
                  <a:srgbClr val="091E42"/>
                </a:solidFill>
              </a:defRPr>
            </a:pPr>
            <a:r>
              <a:rPr dirty="0"/>
              <a:t>Point 7</a:t>
            </a:r>
          </a:p>
        </p:txBody>
      </p:sp>
      <p:sp>
        <p:nvSpPr>
          <p:cNvPr id="962" name="Point 4…"/>
          <p:cNvSpPr>
            <a:spLocks noGrp="1"/>
          </p:cNvSpPr>
          <p:nvPr>
            <p:ph type="body" sz="quarter" idx="20" hasCustomPrompt="1"/>
          </p:nvPr>
        </p:nvSpPr>
        <p:spPr>
          <a:xfrm>
            <a:off x="18094484" y="5313574"/>
            <a:ext cx="4445001" cy="553998"/>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spc="-36">
                <a:solidFill>
                  <a:srgbClr val="091E42"/>
                </a:solidFill>
              </a:defRPr>
            </a:pPr>
            <a:r>
              <a:rPr dirty="0"/>
              <a:t>Point 4</a:t>
            </a:r>
          </a:p>
        </p:txBody>
      </p:sp>
      <p:sp>
        <p:nvSpPr>
          <p:cNvPr id="963" name="Point 8…"/>
          <p:cNvSpPr>
            <a:spLocks noGrp="1"/>
          </p:cNvSpPr>
          <p:nvPr>
            <p:ph type="body" sz="quarter" idx="21" hasCustomPrompt="1"/>
          </p:nvPr>
        </p:nvSpPr>
        <p:spPr>
          <a:xfrm>
            <a:off x="18094484" y="9761812"/>
            <a:ext cx="4445001" cy="553998"/>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36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spc="-36">
                <a:solidFill>
                  <a:srgbClr val="091E42"/>
                </a:solidFill>
              </a:defRPr>
            </a:pPr>
            <a:r>
              <a:rPr dirty="0"/>
              <a:t>Point 8</a:t>
            </a:r>
          </a:p>
        </p:txBody>
      </p:sp>
      <p:sp>
        <p:nvSpPr>
          <p:cNvPr id="964" name="organize-move.pdf"/>
          <p:cNvSpPr>
            <a:spLocks noGrp="1"/>
          </p:cNvSpPr>
          <p:nvPr>
            <p:ph type="pic" sz="quarter" idx="22" hasCustomPrompt="1"/>
          </p:nvPr>
        </p:nvSpPr>
        <p:spPr>
          <a:xfrm>
            <a:off x="1876011" y="4381684"/>
            <a:ext cx="609601" cy="541868"/>
          </a:xfrm>
          <a:prstGeom prst="rect">
            <a:avLst/>
          </a:prstGeom>
          <a:ln w="25400"/>
        </p:spPr>
        <p:txBody>
          <a:bodyPr lIns="91439" tIns="45719" rIns="91439" bIns="45719" anchor="t">
            <a:noAutofit/>
          </a:bodyPr>
          <a:lstStyle/>
          <a:p>
            <a:r>
              <a:rPr lang="en-US" dirty="0"/>
              <a:t> </a:t>
            </a:r>
            <a:endParaRPr dirty="0"/>
          </a:p>
        </p:txBody>
      </p:sp>
      <p:sp>
        <p:nvSpPr>
          <p:cNvPr id="965" name="organize-expand.pdf"/>
          <p:cNvSpPr>
            <a:spLocks noGrp="1"/>
          </p:cNvSpPr>
          <p:nvPr>
            <p:ph type="pic" sz="quarter" idx="23" hasCustomPrompt="1"/>
          </p:nvPr>
        </p:nvSpPr>
        <p:spPr>
          <a:xfrm>
            <a:off x="7297512" y="4313819"/>
            <a:ext cx="609601" cy="609601"/>
          </a:xfrm>
          <a:prstGeom prst="rect">
            <a:avLst/>
          </a:prstGeom>
          <a:ln w="25400"/>
        </p:spPr>
        <p:txBody>
          <a:bodyPr lIns="91439" tIns="45719" rIns="91439" bIns="45719" anchor="t">
            <a:noAutofit/>
          </a:bodyPr>
          <a:lstStyle/>
          <a:p>
            <a:r>
              <a:rPr lang="en-US" dirty="0"/>
              <a:t> </a:t>
            </a:r>
            <a:endParaRPr dirty="0"/>
          </a:p>
        </p:txBody>
      </p:sp>
      <p:sp>
        <p:nvSpPr>
          <p:cNvPr id="966" name="code-repo.pdf"/>
          <p:cNvSpPr>
            <a:spLocks noGrp="1"/>
          </p:cNvSpPr>
          <p:nvPr>
            <p:ph type="pic" sz="quarter" idx="24" hasCustomPrompt="1"/>
          </p:nvPr>
        </p:nvSpPr>
        <p:spPr>
          <a:xfrm>
            <a:off x="12668320" y="4381678"/>
            <a:ext cx="609601" cy="541848"/>
          </a:xfrm>
          <a:prstGeom prst="rect">
            <a:avLst/>
          </a:prstGeom>
          <a:ln w="25400"/>
        </p:spPr>
        <p:txBody>
          <a:bodyPr lIns="91439" tIns="45719" rIns="91439" bIns="45719" anchor="t">
            <a:noAutofit/>
          </a:bodyPr>
          <a:lstStyle/>
          <a:p>
            <a:r>
              <a:rPr lang="en-US" dirty="0"/>
              <a:t> </a:t>
            </a:r>
            <a:endParaRPr dirty="0"/>
          </a:p>
        </p:txBody>
      </p:sp>
      <p:sp>
        <p:nvSpPr>
          <p:cNvPr id="967" name="content-bag.pdf"/>
          <p:cNvSpPr>
            <a:spLocks noGrp="1"/>
          </p:cNvSpPr>
          <p:nvPr>
            <p:ph type="pic" sz="quarter" idx="25" hasCustomPrompt="1"/>
          </p:nvPr>
        </p:nvSpPr>
        <p:spPr>
          <a:xfrm>
            <a:off x="1876011" y="8922426"/>
            <a:ext cx="609601" cy="541800"/>
          </a:xfrm>
          <a:prstGeom prst="rect">
            <a:avLst/>
          </a:prstGeom>
          <a:ln w="25400"/>
        </p:spPr>
        <p:txBody>
          <a:bodyPr lIns="91439" tIns="45719" rIns="91439" bIns="45719" anchor="t">
            <a:noAutofit/>
          </a:bodyPr>
          <a:lstStyle/>
          <a:p>
            <a:r>
              <a:rPr lang="en-US" dirty="0"/>
              <a:t> </a:t>
            </a:r>
            <a:endParaRPr dirty="0"/>
          </a:p>
        </p:txBody>
      </p:sp>
      <p:sp>
        <p:nvSpPr>
          <p:cNvPr id="968" name="security-lock.pdf"/>
          <p:cNvSpPr>
            <a:spLocks noGrp="1"/>
          </p:cNvSpPr>
          <p:nvPr>
            <p:ph type="pic" sz="quarter" idx="26" hasCustomPrompt="1"/>
          </p:nvPr>
        </p:nvSpPr>
        <p:spPr>
          <a:xfrm>
            <a:off x="7239835" y="8856139"/>
            <a:ext cx="502870" cy="609601"/>
          </a:xfrm>
          <a:prstGeom prst="rect">
            <a:avLst/>
          </a:prstGeom>
          <a:ln w="25400"/>
        </p:spPr>
        <p:txBody>
          <a:bodyPr lIns="91439" tIns="45719" rIns="91439" bIns="45719" anchor="t">
            <a:noAutofit/>
          </a:bodyPr>
          <a:lstStyle/>
          <a:p>
            <a:r>
              <a:rPr lang="en-US" dirty="0"/>
              <a:t> </a:t>
            </a:r>
            <a:endParaRPr dirty="0"/>
          </a:p>
        </p:txBody>
      </p:sp>
      <p:sp>
        <p:nvSpPr>
          <p:cNvPr id="969" name="security-shield check.pdf"/>
          <p:cNvSpPr>
            <a:spLocks noGrp="1"/>
          </p:cNvSpPr>
          <p:nvPr>
            <p:ph type="pic" sz="quarter" idx="27" hasCustomPrompt="1"/>
          </p:nvPr>
        </p:nvSpPr>
        <p:spPr>
          <a:xfrm>
            <a:off x="12705260" y="8856139"/>
            <a:ext cx="508001" cy="609601"/>
          </a:xfrm>
          <a:prstGeom prst="rect">
            <a:avLst/>
          </a:prstGeom>
          <a:ln w="25400"/>
        </p:spPr>
        <p:txBody>
          <a:bodyPr lIns="91439" tIns="45719" rIns="91439" bIns="45719" anchor="t">
            <a:noAutofit/>
          </a:bodyPr>
          <a:lstStyle/>
          <a:p>
            <a:r>
              <a:rPr lang="en-US" dirty="0"/>
              <a:t> </a:t>
            </a:r>
            <a:endParaRPr dirty="0"/>
          </a:p>
        </p:txBody>
      </p:sp>
      <p:sp>
        <p:nvSpPr>
          <p:cNvPr id="970" name="browser.pdf"/>
          <p:cNvSpPr>
            <a:spLocks noGrp="1"/>
          </p:cNvSpPr>
          <p:nvPr>
            <p:ph type="pic" sz="quarter" idx="28" hasCustomPrompt="1"/>
          </p:nvPr>
        </p:nvSpPr>
        <p:spPr>
          <a:xfrm>
            <a:off x="18139956" y="4474240"/>
            <a:ext cx="609601" cy="449180"/>
          </a:xfrm>
          <a:prstGeom prst="rect">
            <a:avLst/>
          </a:prstGeom>
          <a:ln w="25400"/>
        </p:spPr>
        <p:txBody>
          <a:bodyPr lIns="91439" tIns="45719" rIns="91439" bIns="45719" anchor="t">
            <a:noAutofit/>
          </a:bodyPr>
          <a:lstStyle/>
          <a:p>
            <a:r>
              <a:rPr lang="en-US" dirty="0"/>
              <a:t> </a:t>
            </a:r>
            <a:endParaRPr dirty="0"/>
          </a:p>
        </p:txBody>
      </p:sp>
      <p:sp>
        <p:nvSpPr>
          <p:cNvPr id="971" name="chart-bar.pdf"/>
          <p:cNvSpPr>
            <a:spLocks noGrp="1"/>
          </p:cNvSpPr>
          <p:nvPr>
            <p:ph type="pic" sz="quarter" idx="29" hasCustomPrompt="1"/>
          </p:nvPr>
        </p:nvSpPr>
        <p:spPr>
          <a:xfrm>
            <a:off x="18139956" y="8932339"/>
            <a:ext cx="609601" cy="535094"/>
          </a:xfrm>
          <a:prstGeom prst="rect">
            <a:avLst/>
          </a:prstGeom>
          <a:ln w="25400"/>
        </p:spPr>
        <p:txBody>
          <a:bodyPr lIns="91439" tIns="45719" rIns="91439" bIns="45719" anchor="t">
            <a:noAutofit/>
          </a:bodyPr>
          <a:lstStyle/>
          <a:p>
            <a:r>
              <a:rPr lang="en-US" dirty="0"/>
              <a:t> </a:t>
            </a:r>
            <a:endParaRPr dirty="0"/>
          </a:p>
        </p:txBody>
      </p:sp>
      <p:sp>
        <p:nvSpPr>
          <p:cNvPr id="19" name="Point 1…"/>
          <p:cNvSpPr>
            <a:spLocks noGrp="1"/>
          </p:cNvSpPr>
          <p:nvPr>
            <p:ph type="body" sz="quarter" idx="30" hasCustomPrompt="1"/>
          </p:nvPr>
        </p:nvSpPr>
        <p:spPr>
          <a:xfrm>
            <a:off x="1774411" y="5844363"/>
            <a:ext cx="4445001" cy="1292662"/>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28"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Only use these icon slide options for leave behind documents.</a:t>
            </a:r>
          </a:p>
        </p:txBody>
      </p:sp>
      <p:sp>
        <p:nvSpPr>
          <p:cNvPr id="20" name="Point 5…"/>
          <p:cNvSpPr>
            <a:spLocks noGrp="1"/>
          </p:cNvSpPr>
          <p:nvPr>
            <p:ph type="body" sz="quarter" idx="31" hasCustomPrompt="1"/>
          </p:nvPr>
        </p:nvSpPr>
        <p:spPr>
          <a:xfrm>
            <a:off x="1774411" y="10292601"/>
            <a:ext cx="44450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28"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Do not pull in icons from random online resources. </a:t>
            </a:r>
          </a:p>
        </p:txBody>
      </p:sp>
      <p:sp>
        <p:nvSpPr>
          <p:cNvPr id="21" name="Point 2…"/>
          <p:cNvSpPr>
            <a:spLocks noGrp="1"/>
          </p:cNvSpPr>
          <p:nvPr>
            <p:ph type="body" sz="quarter" idx="32" hasCustomPrompt="1"/>
          </p:nvPr>
        </p:nvSpPr>
        <p:spPr>
          <a:xfrm>
            <a:off x="7239835" y="5844363"/>
            <a:ext cx="44450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28"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This type is too small for presentations.</a:t>
            </a:r>
          </a:p>
        </p:txBody>
      </p:sp>
      <p:sp>
        <p:nvSpPr>
          <p:cNvPr id="22" name="Point 6…"/>
          <p:cNvSpPr>
            <a:spLocks noGrp="1"/>
          </p:cNvSpPr>
          <p:nvPr>
            <p:ph type="body" sz="quarter" idx="33" hasCustomPrompt="1"/>
          </p:nvPr>
        </p:nvSpPr>
        <p:spPr>
          <a:xfrm>
            <a:off x="7234012" y="10292601"/>
            <a:ext cx="4445001" cy="1292662"/>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We will be adding more icons as need arises. Speak up if in need!</a:t>
            </a:r>
          </a:p>
        </p:txBody>
      </p:sp>
      <p:sp>
        <p:nvSpPr>
          <p:cNvPr id="23" name="Point 3…"/>
          <p:cNvSpPr>
            <a:spLocks noGrp="1"/>
          </p:cNvSpPr>
          <p:nvPr>
            <p:ph type="body" sz="quarter" idx="34" hasCustomPrompt="1"/>
          </p:nvPr>
        </p:nvSpPr>
        <p:spPr>
          <a:xfrm>
            <a:off x="12705260" y="5859082"/>
            <a:ext cx="4445001" cy="1292662"/>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The Graphic Assets Deck is packed with custom Atlassian icons.</a:t>
            </a:r>
          </a:p>
        </p:txBody>
      </p:sp>
      <p:sp>
        <p:nvSpPr>
          <p:cNvPr id="24" name="Point 7…"/>
          <p:cNvSpPr>
            <a:spLocks noGrp="1"/>
          </p:cNvSpPr>
          <p:nvPr>
            <p:ph type="body" sz="quarter" idx="35" hasCustomPrompt="1"/>
          </p:nvPr>
        </p:nvSpPr>
        <p:spPr>
          <a:xfrm>
            <a:off x="12703524" y="10307320"/>
            <a:ext cx="44450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Be concise with text even in leave behind documents.</a:t>
            </a:r>
          </a:p>
        </p:txBody>
      </p:sp>
      <p:sp>
        <p:nvSpPr>
          <p:cNvPr id="25" name="Point 4…"/>
          <p:cNvSpPr>
            <a:spLocks noGrp="1"/>
          </p:cNvSpPr>
          <p:nvPr>
            <p:ph type="body" sz="quarter" idx="36" hasCustomPrompt="1"/>
          </p:nvPr>
        </p:nvSpPr>
        <p:spPr>
          <a:xfrm>
            <a:off x="18094484" y="5859082"/>
            <a:ext cx="4445001" cy="1723549"/>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Like illustrations and meeples, you can copy and paste them between Keynote files.</a:t>
            </a:r>
          </a:p>
        </p:txBody>
      </p:sp>
      <p:sp>
        <p:nvSpPr>
          <p:cNvPr id="26" name="Point 8…"/>
          <p:cNvSpPr>
            <a:spLocks noGrp="1"/>
          </p:cNvSpPr>
          <p:nvPr>
            <p:ph type="body" sz="quarter" idx="37" hasCustomPrompt="1"/>
          </p:nvPr>
        </p:nvSpPr>
        <p:spPr>
          <a:xfrm>
            <a:off x="18094484" y="10307320"/>
            <a:ext cx="44450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28"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solidFill>
                  <a:srgbClr val="091E42"/>
                </a:solidFill>
              </a:defRPr>
            </a:pPr>
            <a:r>
              <a:rPr dirty="0"/>
              <a:t>Icons are meant to support shorthand recognition.</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 icons_N900">
    <p:bg>
      <p:bgPr>
        <a:solidFill>
          <a:srgbClr val="091E42"/>
        </a:solidFill>
        <a:effectLst/>
      </p:bgPr>
    </p:bg>
    <p:spTree>
      <p:nvGrpSpPr>
        <p:cNvPr id="1" name=""/>
        <p:cNvGrpSpPr/>
        <p:nvPr/>
      </p:nvGrpSpPr>
      <p:grpSpPr>
        <a:xfrm>
          <a:off x="0" y="0"/>
          <a:ext cx="0" cy="0"/>
          <a:chOff x="0" y="0"/>
          <a:chExt cx="0" cy="0"/>
        </a:xfrm>
      </p:grpSpPr>
      <p:sp>
        <p:nvSpPr>
          <p:cNvPr id="979" name="Icon with Text"/>
          <p:cNvSpPr>
            <a:spLocks noGrp="1"/>
          </p:cNvSpPr>
          <p:nvPr>
            <p:ph type="body" sz="quarter" idx="13" hasCustomPrompt="1"/>
          </p:nvPr>
        </p:nvSpPr>
        <p:spPr>
          <a:xfrm>
            <a:off x="1778000" y="1777999"/>
            <a:ext cx="20828000" cy="1107996"/>
          </a:xfrm>
          <a:prstGeom prst="rect">
            <a:avLst/>
          </a:prstGeom>
        </p:spPr>
        <p:txBody>
          <a:bodyPr>
            <a:spAutoFit/>
          </a:bodyPr>
          <a:lstStyle>
            <a:lvl1pPr marL="0" indent="0" defTabSz="825500">
              <a:lnSpc>
                <a:spcPct val="90000"/>
              </a:lnSpc>
              <a:spcBef>
                <a:spcPts val="2500"/>
              </a:spcBef>
              <a:buSzTx/>
              <a:buNone/>
              <a:defRPr sz="8000" b="1" i="0" spc="-79">
                <a:latin typeface="Circular Pro" charset="0"/>
                <a:ea typeface="Circular Pro" charset="0"/>
                <a:cs typeface="Circular Pro" charset="0"/>
              </a:defRPr>
            </a:lvl1pPr>
          </a:lstStyle>
          <a:p>
            <a:r>
              <a:rPr dirty="0"/>
              <a:t>Icon with </a:t>
            </a:r>
            <a:r>
              <a:rPr lang="en-US" dirty="0"/>
              <a:t>t</a:t>
            </a:r>
            <a:r>
              <a:rPr dirty="0"/>
              <a:t>ext</a:t>
            </a:r>
          </a:p>
        </p:txBody>
      </p:sp>
      <p:sp>
        <p:nvSpPr>
          <p:cNvPr id="988" name="organize-move.pdf"/>
          <p:cNvSpPr>
            <a:spLocks noGrp="1"/>
          </p:cNvSpPr>
          <p:nvPr>
            <p:ph type="pic" sz="quarter" idx="22" hasCustomPrompt="1"/>
          </p:nvPr>
        </p:nvSpPr>
        <p:spPr>
          <a:xfrm>
            <a:off x="1882163" y="4381500"/>
            <a:ext cx="609601" cy="524963"/>
          </a:xfrm>
          <a:prstGeom prst="rect">
            <a:avLst/>
          </a:prstGeom>
        </p:spPr>
        <p:txBody>
          <a:bodyPr lIns="91439" tIns="45719" rIns="91439" bIns="45719" anchor="t">
            <a:noAutofit/>
          </a:bodyPr>
          <a:lstStyle/>
          <a:p>
            <a:r>
              <a:rPr lang="en-US" dirty="0"/>
              <a:t> </a:t>
            </a:r>
            <a:endParaRPr dirty="0"/>
          </a:p>
        </p:txBody>
      </p:sp>
      <p:sp>
        <p:nvSpPr>
          <p:cNvPr id="989" name="browser.pdf"/>
          <p:cNvSpPr>
            <a:spLocks noGrp="1"/>
          </p:cNvSpPr>
          <p:nvPr>
            <p:ph type="pic" sz="quarter" idx="23" hasCustomPrompt="1"/>
          </p:nvPr>
        </p:nvSpPr>
        <p:spPr>
          <a:xfrm>
            <a:off x="18135600" y="4470400"/>
            <a:ext cx="609600" cy="449179"/>
          </a:xfrm>
          <a:prstGeom prst="rect">
            <a:avLst/>
          </a:prstGeom>
        </p:spPr>
        <p:txBody>
          <a:bodyPr lIns="91439" tIns="45719" rIns="91439" bIns="45719" anchor="t">
            <a:noAutofit/>
          </a:bodyPr>
          <a:lstStyle/>
          <a:p>
            <a:r>
              <a:rPr lang="en-US" dirty="0"/>
              <a:t> </a:t>
            </a:r>
            <a:endParaRPr dirty="0"/>
          </a:p>
        </p:txBody>
      </p:sp>
      <p:sp>
        <p:nvSpPr>
          <p:cNvPr id="990" name="code-repo.pdf"/>
          <p:cNvSpPr>
            <a:spLocks noGrp="1"/>
          </p:cNvSpPr>
          <p:nvPr>
            <p:ph type="pic" sz="quarter" idx="24" hasCustomPrompt="1"/>
          </p:nvPr>
        </p:nvSpPr>
        <p:spPr>
          <a:xfrm>
            <a:off x="12674600" y="4381500"/>
            <a:ext cx="609600" cy="541848"/>
          </a:xfrm>
          <a:prstGeom prst="rect">
            <a:avLst/>
          </a:prstGeom>
        </p:spPr>
        <p:txBody>
          <a:bodyPr lIns="91439" tIns="45719" rIns="91439" bIns="45719" anchor="t">
            <a:noAutofit/>
          </a:bodyPr>
          <a:lstStyle/>
          <a:p>
            <a:r>
              <a:rPr lang="en-US" dirty="0"/>
              <a:t> </a:t>
            </a:r>
            <a:endParaRPr dirty="0"/>
          </a:p>
        </p:txBody>
      </p:sp>
      <p:sp>
        <p:nvSpPr>
          <p:cNvPr id="991" name="security-shield check.pdf"/>
          <p:cNvSpPr>
            <a:spLocks noGrp="1"/>
          </p:cNvSpPr>
          <p:nvPr>
            <p:ph type="pic" sz="quarter" idx="25" hasCustomPrompt="1"/>
          </p:nvPr>
        </p:nvSpPr>
        <p:spPr>
          <a:xfrm>
            <a:off x="12700000" y="8851900"/>
            <a:ext cx="508000" cy="609600"/>
          </a:xfrm>
          <a:prstGeom prst="rect">
            <a:avLst/>
          </a:prstGeom>
        </p:spPr>
        <p:txBody>
          <a:bodyPr lIns="91439" tIns="45719" rIns="91439" bIns="45719" anchor="t">
            <a:noAutofit/>
          </a:bodyPr>
          <a:lstStyle/>
          <a:p>
            <a:r>
              <a:rPr lang="en-US" dirty="0"/>
              <a:t> </a:t>
            </a:r>
            <a:endParaRPr dirty="0"/>
          </a:p>
        </p:txBody>
      </p:sp>
      <p:sp>
        <p:nvSpPr>
          <p:cNvPr id="992" name="organize-expand.pdf"/>
          <p:cNvSpPr>
            <a:spLocks noGrp="1"/>
          </p:cNvSpPr>
          <p:nvPr>
            <p:ph type="pic" sz="quarter" idx="26" hasCustomPrompt="1"/>
          </p:nvPr>
        </p:nvSpPr>
        <p:spPr>
          <a:xfrm>
            <a:off x="7302500" y="4318000"/>
            <a:ext cx="609600" cy="609600"/>
          </a:xfrm>
          <a:prstGeom prst="rect">
            <a:avLst/>
          </a:prstGeom>
        </p:spPr>
        <p:txBody>
          <a:bodyPr lIns="91439" tIns="45719" rIns="91439" bIns="45719" anchor="t">
            <a:noAutofit/>
          </a:bodyPr>
          <a:lstStyle/>
          <a:p>
            <a:r>
              <a:rPr lang="en-US" dirty="0"/>
              <a:t> </a:t>
            </a:r>
            <a:endParaRPr dirty="0"/>
          </a:p>
        </p:txBody>
      </p:sp>
      <p:sp>
        <p:nvSpPr>
          <p:cNvPr id="993" name="chart-bar.pdf"/>
          <p:cNvSpPr>
            <a:spLocks noGrp="1"/>
          </p:cNvSpPr>
          <p:nvPr>
            <p:ph type="pic" sz="quarter" idx="27" hasCustomPrompt="1"/>
          </p:nvPr>
        </p:nvSpPr>
        <p:spPr>
          <a:xfrm>
            <a:off x="18135600" y="8928100"/>
            <a:ext cx="609600" cy="535094"/>
          </a:xfrm>
          <a:prstGeom prst="rect">
            <a:avLst/>
          </a:prstGeom>
        </p:spPr>
        <p:txBody>
          <a:bodyPr lIns="91439" tIns="45719" rIns="91439" bIns="45719" anchor="t">
            <a:noAutofit/>
          </a:bodyPr>
          <a:lstStyle/>
          <a:p>
            <a:r>
              <a:rPr lang="en-US" dirty="0"/>
              <a:t> </a:t>
            </a:r>
            <a:endParaRPr dirty="0"/>
          </a:p>
        </p:txBody>
      </p:sp>
      <p:sp>
        <p:nvSpPr>
          <p:cNvPr id="994" name="content-bag.pdf"/>
          <p:cNvSpPr>
            <a:spLocks noGrp="1"/>
          </p:cNvSpPr>
          <p:nvPr>
            <p:ph type="pic" sz="quarter" idx="28" hasCustomPrompt="1"/>
          </p:nvPr>
        </p:nvSpPr>
        <p:spPr>
          <a:xfrm>
            <a:off x="1879600" y="8928100"/>
            <a:ext cx="609600" cy="541799"/>
          </a:xfrm>
          <a:prstGeom prst="rect">
            <a:avLst/>
          </a:prstGeom>
        </p:spPr>
        <p:txBody>
          <a:bodyPr lIns="91439" tIns="45719" rIns="91439" bIns="45719" anchor="t">
            <a:noAutofit/>
          </a:bodyPr>
          <a:lstStyle/>
          <a:p>
            <a:r>
              <a:rPr lang="en-US" dirty="0"/>
              <a:t> </a:t>
            </a:r>
            <a:endParaRPr dirty="0"/>
          </a:p>
        </p:txBody>
      </p:sp>
      <p:sp>
        <p:nvSpPr>
          <p:cNvPr id="995" name="security-lock.pdf"/>
          <p:cNvSpPr>
            <a:spLocks noGrp="1"/>
          </p:cNvSpPr>
          <p:nvPr>
            <p:ph type="pic" sz="quarter" idx="29" hasCustomPrompt="1"/>
          </p:nvPr>
        </p:nvSpPr>
        <p:spPr>
          <a:xfrm>
            <a:off x="7239000" y="8851900"/>
            <a:ext cx="508000" cy="615820"/>
          </a:xfrm>
          <a:prstGeom prst="rect">
            <a:avLst/>
          </a:prstGeom>
        </p:spPr>
        <p:txBody>
          <a:bodyPr lIns="91439" tIns="45719" rIns="91439" bIns="45719" anchor="t">
            <a:noAutofit/>
          </a:bodyPr>
          <a:lstStyle/>
          <a:p>
            <a:r>
              <a:rPr lang="en-US" dirty="0"/>
              <a:t> </a:t>
            </a:r>
            <a:endParaRPr dirty="0"/>
          </a:p>
        </p:txBody>
      </p:sp>
      <p:sp>
        <p:nvSpPr>
          <p:cNvPr id="37" name="Point 1…"/>
          <p:cNvSpPr>
            <a:spLocks noGrp="1"/>
          </p:cNvSpPr>
          <p:nvPr>
            <p:ph type="body" sz="quarter" idx="30" hasCustomPrompt="1"/>
          </p:nvPr>
        </p:nvSpPr>
        <p:spPr>
          <a:xfrm>
            <a:off x="1774411" y="5841563"/>
            <a:ext cx="4445001" cy="1292662"/>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dirty="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rPr dirty="0"/>
              <a:t>Only use these icon slide options for leave behind documents.</a:t>
            </a:r>
          </a:p>
        </p:txBody>
      </p:sp>
      <p:sp>
        <p:nvSpPr>
          <p:cNvPr id="38" name="Point 5…"/>
          <p:cNvSpPr>
            <a:spLocks noGrp="1"/>
          </p:cNvSpPr>
          <p:nvPr>
            <p:ph type="body" sz="quarter" idx="31" hasCustomPrompt="1"/>
          </p:nvPr>
        </p:nvSpPr>
        <p:spPr>
          <a:xfrm>
            <a:off x="1767785" y="10294396"/>
            <a:ext cx="4448655" cy="861774"/>
          </a:xfrm>
          <a:prstGeom prst="rect">
            <a:avLst/>
          </a:prstGeom>
        </p:spPr>
        <p:txBody>
          <a:bodyPr wrap="square"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rPr dirty="0"/>
              <a:t>Do not pull in icons from random online resources. </a:t>
            </a:r>
          </a:p>
        </p:txBody>
      </p:sp>
      <p:sp>
        <p:nvSpPr>
          <p:cNvPr id="39" name="Point 2…"/>
          <p:cNvSpPr>
            <a:spLocks noGrp="1"/>
          </p:cNvSpPr>
          <p:nvPr>
            <p:ph type="body" sz="quarter" idx="32" hasCustomPrompt="1"/>
          </p:nvPr>
        </p:nvSpPr>
        <p:spPr>
          <a:xfrm>
            <a:off x="7239835" y="5841563"/>
            <a:ext cx="44450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dirty="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rPr dirty="0"/>
              <a:t>This type is too small for presentations.</a:t>
            </a:r>
          </a:p>
        </p:txBody>
      </p:sp>
      <p:sp>
        <p:nvSpPr>
          <p:cNvPr id="40" name="Point 6…"/>
          <p:cNvSpPr>
            <a:spLocks noGrp="1"/>
          </p:cNvSpPr>
          <p:nvPr>
            <p:ph type="body" sz="quarter" idx="33" hasCustomPrompt="1"/>
          </p:nvPr>
        </p:nvSpPr>
        <p:spPr>
          <a:xfrm>
            <a:off x="7234012" y="10294396"/>
            <a:ext cx="4445001" cy="1292662"/>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rPr dirty="0"/>
              <a:t>We will be adding more icons as need arises. Speak up if in need!</a:t>
            </a:r>
          </a:p>
        </p:txBody>
      </p:sp>
      <p:sp>
        <p:nvSpPr>
          <p:cNvPr id="41" name="Point 3…"/>
          <p:cNvSpPr>
            <a:spLocks noGrp="1"/>
          </p:cNvSpPr>
          <p:nvPr>
            <p:ph type="body" sz="quarter" idx="34" hasCustomPrompt="1"/>
          </p:nvPr>
        </p:nvSpPr>
        <p:spPr>
          <a:xfrm>
            <a:off x="12705260" y="5841652"/>
            <a:ext cx="4445001" cy="1292662"/>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rPr dirty="0"/>
              <a:t>The Graphic Assets Deck is packed with custom Atlassian icons.</a:t>
            </a:r>
          </a:p>
        </p:txBody>
      </p:sp>
      <p:sp>
        <p:nvSpPr>
          <p:cNvPr id="42" name="Point 7…"/>
          <p:cNvSpPr>
            <a:spLocks noGrp="1"/>
          </p:cNvSpPr>
          <p:nvPr>
            <p:ph type="body" sz="quarter" idx="35" hasCustomPrompt="1"/>
          </p:nvPr>
        </p:nvSpPr>
        <p:spPr>
          <a:xfrm>
            <a:off x="12703524" y="10290735"/>
            <a:ext cx="44450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rPr dirty="0"/>
              <a:t>Be concise with text even in leave behind documents.</a:t>
            </a:r>
          </a:p>
        </p:txBody>
      </p:sp>
      <p:sp>
        <p:nvSpPr>
          <p:cNvPr id="43" name="Point 4…"/>
          <p:cNvSpPr>
            <a:spLocks noGrp="1"/>
          </p:cNvSpPr>
          <p:nvPr>
            <p:ph type="body" sz="quarter" idx="36" hasCustomPrompt="1"/>
          </p:nvPr>
        </p:nvSpPr>
        <p:spPr>
          <a:xfrm>
            <a:off x="18094484" y="5841652"/>
            <a:ext cx="4445001" cy="1723549"/>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rPr dirty="0"/>
              <a:t>Like illustrations and meeples, you can copy and paste them between Keynote files.</a:t>
            </a:r>
          </a:p>
        </p:txBody>
      </p:sp>
      <p:sp>
        <p:nvSpPr>
          <p:cNvPr id="44" name="Point 8…"/>
          <p:cNvSpPr>
            <a:spLocks noGrp="1"/>
          </p:cNvSpPr>
          <p:nvPr>
            <p:ph type="body" sz="quarter" idx="37" hasCustomPrompt="1"/>
          </p:nvPr>
        </p:nvSpPr>
        <p:spPr>
          <a:xfrm>
            <a:off x="18094484" y="10290735"/>
            <a:ext cx="4445001" cy="861774"/>
          </a:xfrm>
          <a:prstGeom prst="rect">
            <a:avLst/>
          </a:prstGeom>
        </p:spPr>
        <p:txBody>
          <a:bodyPr anchor="t">
            <a:spAutoFit/>
          </a:bodyPr>
          <a:lstStyle>
            <a:lvl1pPr marL="0" marR="0" indent="0" algn="l" defTabSz="825500" latinLnBrk="0">
              <a:lnSpc>
                <a:spcPct val="100000"/>
              </a:lnSpc>
              <a:spcBef>
                <a:spcPts val="0"/>
              </a:spcBef>
              <a:spcAft>
                <a:spcPts val="0"/>
              </a:spcAft>
              <a:buClrTx/>
              <a:buSzTx/>
              <a:buFontTx/>
              <a:buNone/>
              <a:tabLst/>
              <a:defRPr sz="2800" b="0" i="0" u="none" strike="noStrike" cap="none" spc="-48" baseline="0">
                <a:ln>
                  <a:noFill/>
                </a:ln>
                <a:solidFill>
                  <a:srgbClr val="FFFFFF"/>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2800" b="0" spc="-28"/>
            </a:pPr>
            <a:r>
              <a:rPr dirty="0"/>
              <a:t>Icons are meant to support shorthand recognition.</a:t>
            </a:r>
          </a:p>
        </p:txBody>
      </p:sp>
      <p:sp>
        <p:nvSpPr>
          <p:cNvPr id="48" name="Text Placeholder 2"/>
          <p:cNvSpPr>
            <a:spLocks noGrp="1"/>
          </p:cNvSpPr>
          <p:nvPr>
            <p:ph type="body" sz="quarter" idx="39" hasCustomPrompt="1"/>
          </p:nvPr>
        </p:nvSpPr>
        <p:spPr>
          <a:xfrm>
            <a:off x="7238850" y="5299075"/>
            <a:ext cx="4445226" cy="542488"/>
          </a:xfrm>
        </p:spPr>
        <p:txBody>
          <a:bodyPr/>
          <a:lstStyle>
            <a:lvl1pPr algn="l">
              <a:defRPr sz="3600" b="1" i="0" spc="-70" baseline="0">
                <a:latin typeface="Circular Pro" charset="0"/>
                <a:ea typeface="Circular Pro" charset="0"/>
                <a:cs typeface="Circular Pro" charset="0"/>
              </a:defRPr>
            </a:lvl1pPr>
          </a:lstStyle>
          <a:p>
            <a:pPr lvl="0"/>
            <a:r>
              <a:rPr lang="en-US" sz="3600" b="1" i="0" dirty="0">
                <a:latin typeface="Circular Pro" charset="0"/>
                <a:ea typeface="Circular Pro" charset="0"/>
                <a:cs typeface="Circular Pro" charset="0"/>
              </a:rPr>
              <a:t>Point 2</a:t>
            </a:r>
            <a:endParaRPr lang="en-US" dirty="0"/>
          </a:p>
        </p:txBody>
      </p:sp>
      <p:sp>
        <p:nvSpPr>
          <p:cNvPr id="49" name="Text Placeholder 2"/>
          <p:cNvSpPr>
            <a:spLocks noGrp="1"/>
          </p:cNvSpPr>
          <p:nvPr>
            <p:ph type="body" sz="quarter" idx="40" hasCustomPrompt="1"/>
          </p:nvPr>
        </p:nvSpPr>
        <p:spPr>
          <a:xfrm>
            <a:off x="1773230" y="5299075"/>
            <a:ext cx="4445226" cy="542488"/>
          </a:xfrm>
        </p:spPr>
        <p:txBody>
          <a:bodyPr/>
          <a:lstStyle>
            <a:lvl1pPr algn="l">
              <a:defRPr sz="3600" b="1" i="0" spc="-70" baseline="0">
                <a:latin typeface="Circular Pro" charset="0"/>
                <a:ea typeface="Circular Pro" charset="0"/>
                <a:cs typeface="Circular Pro" charset="0"/>
              </a:defRPr>
            </a:lvl1pPr>
          </a:lstStyle>
          <a:p>
            <a:pPr lvl="0"/>
            <a:r>
              <a:rPr lang="en-US" sz="3600" b="1" i="0" dirty="0">
                <a:latin typeface="Circular Pro" charset="0"/>
                <a:ea typeface="Circular Pro" charset="0"/>
                <a:cs typeface="Circular Pro" charset="0"/>
              </a:rPr>
              <a:t>Point 1</a:t>
            </a:r>
            <a:endParaRPr lang="en-US" dirty="0"/>
          </a:p>
        </p:txBody>
      </p:sp>
      <p:sp>
        <p:nvSpPr>
          <p:cNvPr id="53" name="Text Placeholder 2"/>
          <p:cNvSpPr>
            <a:spLocks noGrp="1"/>
          </p:cNvSpPr>
          <p:nvPr>
            <p:ph type="body" sz="quarter" idx="42" hasCustomPrompt="1"/>
          </p:nvPr>
        </p:nvSpPr>
        <p:spPr>
          <a:xfrm>
            <a:off x="12703479" y="5299075"/>
            <a:ext cx="4445226" cy="542488"/>
          </a:xfrm>
        </p:spPr>
        <p:txBody>
          <a:bodyPr/>
          <a:lstStyle>
            <a:lvl1pPr algn="l">
              <a:defRPr sz="3600" b="1" i="0" spc="-70" baseline="0">
                <a:latin typeface="Circular Pro" charset="0"/>
                <a:ea typeface="Circular Pro" charset="0"/>
                <a:cs typeface="Circular Pro" charset="0"/>
              </a:defRPr>
            </a:lvl1pPr>
          </a:lstStyle>
          <a:p>
            <a:pPr lvl="0"/>
            <a:r>
              <a:rPr lang="en-US" sz="3600" b="1" i="0" dirty="0">
                <a:latin typeface="Circular Pro" charset="0"/>
                <a:ea typeface="Circular Pro" charset="0"/>
                <a:cs typeface="Circular Pro" charset="0"/>
              </a:rPr>
              <a:t>Point 3</a:t>
            </a:r>
            <a:endParaRPr lang="en-US" dirty="0"/>
          </a:p>
        </p:txBody>
      </p:sp>
      <p:sp>
        <p:nvSpPr>
          <p:cNvPr id="59" name="Text Placeholder 2"/>
          <p:cNvSpPr>
            <a:spLocks noGrp="1"/>
          </p:cNvSpPr>
          <p:nvPr>
            <p:ph type="body" sz="quarter" idx="43" hasCustomPrompt="1"/>
          </p:nvPr>
        </p:nvSpPr>
        <p:spPr>
          <a:xfrm>
            <a:off x="18094259" y="5299075"/>
            <a:ext cx="4445226" cy="542488"/>
          </a:xfrm>
        </p:spPr>
        <p:txBody>
          <a:bodyPr/>
          <a:lstStyle>
            <a:lvl1pPr algn="l">
              <a:defRPr sz="3600" b="1" i="0" spc="-70" baseline="0">
                <a:latin typeface="Circular Pro" charset="0"/>
                <a:ea typeface="Circular Pro" charset="0"/>
                <a:cs typeface="Circular Pro" charset="0"/>
              </a:defRPr>
            </a:lvl1pPr>
          </a:lstStyle>
          <a:p>
            <a:pPr lvl="0"/>
            <a:r>
              <a:rPr lang="en-US" sz="3600" b="1" i="0" dirty="0">
                <a:latin typeface="Circular Pro" charset="0"/>
                <a:ea typeface="Circular Pro" charset="0"/>
                <a:cs typeface="Circular Pro" charset="0"/>
              </a:rPr>
              <a:t>Point 4</a:t>
            </a:r>
            <a:endParaRPr lang="en-US" dirty="0"/>
          </a:p>
        </p:txBody>
      </p:sp>
      <p:sp>
        <p:nvSpPr>
          <p:cNvPr id="64" name="Text Placeholder 2"/>
          <p:cNvSpPr>
            <a:spLocks noGrp="1"/>
          </p:cNvSpPr>
          <p:nvPr>
            <p:ph type="body" sz="quarter" idx="45" hasCustomPrompt="1"/>
          </p:nvPr>
        </p:nvSpPr>
        <p:spPr>
          <a:xfrm>
            <a:off x="1771214" y="9751269"/>
            <a:ext cx="4445226" cy="542488"/>
          </a:xfrm>
        </p:spPr>
        <p:txBody>
          <a:bodyPr/>
          <a:lstStyle>
            <a:lvl1pPr algn="l">
              <a:defRPr sz="3600" b="1" i="0" spc="-70" baseline="0">
                <a:latin typeface="Circular Pro" charset="0"/>
                <a:ea typeface="Circular Pro" charset="0"/>
                <a:cs typeface="Circular Pro" charset="0"/>
              </a:defRPr>
            </a:lvl1pPr>
          </a:lstStyle>
          <a:p>
            <a:pPr lvl="0"/>
            <a:r>
              <a:rPr lang="en-US" sz="3600" b="1" i="0">
                <a:latin typeface="Circular Pro" charset="0"/>
                <a:ea typeface="Circular Pro" charset="0"/>
                <a:cs typeface="Circular Pro" charset="0"/>
              </a:rPr>
              <a:t>Point 5</a:t>
            </a:r>
            <a:endParaRPr lang="en-US" dirty="0"/>
          </a:p>
        </p:txBody>
      </p:sp>
      <p:sp>
        <p:nvSpPr>
          <p:cNvPr id="66" name="Text Placeholder 2"/>
          <p:cNvSpPr>
            <a:spLocks noGrp="1"/>
          </p:cNvSpPr>
          <p:nvPr>
            <p:ph type="body" sz="quarter" idx="48" hasCustomPrompt="1"/>
          </p:nvPr>
        </p:nvSpPr>
        <p:spPr>
          <a:xfrm>
            <a:off x="7233787" y="9751269"/>
            <a:ext cx="4445226" cy="542488"/>
          </a:xfrm>
        </p:spPr>
        <p:txBody>
          <a:bodyPr/>
          <a:lstStyle>
            <a:lvl1pPr algn="l">
              <a:defRPr sz="3600" b="1" i="0" spc="-70" baseline="0">
                <a:latin typeface="Circular Pro" charset="0"/>
                <a:ea typeface="Circular Pro" charset="0"/>
                <a:cs typeface="Circular Pro" charset="0"/>
              </a:defRPr>
            </a:lvl1pPr>
          </a:lstStyle>
          <a:p>
            <a:pPr lvl="0"/>
            <a:r>
              <a:rPr lang="en-US" sz="3600" b="1" i="0" dirty="0">
                <a:latin typeface="Circular Pro" charset="0"/>
                <a:ea typeface="Circular Pro" charset="0"/>
                <a:cs typeface="Circular Pro" charset="0"/>
              </a:rPr>
              <a:t>Point 6</a:t>
            </a:r>
            <a:endParaRPr lang="en-US" dirty="0"/>
          </a:p>
        </p:txBody>
      </p:sp>
      <p:sp>
        <p:nvSpPr>
          <p:cNvPr id="68" name="Text Placeholder 2"/>
          <p:cNvSpPr>
            <a:spLocks noGrp="1"/>
          </p:cNvSpPr>
          <p:nvPr>
            <p:ph type="body" sz="quarter" idx="49" hasCustomPrompt="1"/>
          </p:nvPr>
        </p:nvSpPr>
        <p:spPr>
          <a:xfrm>
            <a:off x="12703389" y="9751269"/>
            <a:ext cx="4445226" cy="542488"/>
          </a:xfrm>
        </p:spPr>
        <p:txBody>
          <a:bodyPr/>
          <a:lstStyle>
            <a:lvl1pPr algn="l">
              <a:defRPr sz="3600" b="1" i="0" spc="-70" baseline="0">
                <a:latin typeface="Circular Pro" charset="0"/>
                <a:ea typeface="Circular Pro" charset="0"/>
                <a:cs typeface="Circular Pro" charset="0"/>
              </a:defRPr>
            </a:lvl1pPr>
          </a:lstStyle>
          <a:p>
            <a:pPr lvl="0"/>
            <a:r>
              <a:rPr lang="en-US" sz="3600" b="1" i="0">
                <a:latin typeface="Circular Pro" charset="0"/>
                <a:ea typeface="Circular Pro" charset="0"/>
                <a:cs typeface="Circular Pro" charset="0"/>
              </a:rPr>
              <a:t>Point 7</a:t>
            </a:r>
            <a:endParaRPr lang="en-US" dirty="0"/>
          </a:p>
        </p:txBody>
      </p:sp>
      <p:sp>
        <p:nvSpPr>
          <p:cNvPr id="70" name="Text Placeholder 2"/>
          <p:cNvSpPr>
            <a:spLocks noGrp="1"/>
          </p:cNvSpPr>
          <p:nvPr>
            <p:ph type="body" sz="quarter" idx="50" hasCustomPrompt="1"/>
          </p:nvPr>
        </p:nvSpPr>
        <p:spPr>
          <a:xfrm>
            <a:off x="18094259" y="9751269"/>
            <a:ext cx="4445226" cy="542488"/>
          </a:xfrm>
        </p:spPr>
        <p:txBody>
          <a:bodyPr/>
          <a:lstStyle>
            <a:lvl1pPr algn="l">
              <a:defRPr sz="3600" b="1" i="0" spc="-70" baseline="0">
                <a:latin typeface="Circular Pro" charset="0"/>
                <a:ea typeface="Circular Pro" charset="0"/>
                <a:cs typeface="Circular Pro" charset="0"/>
              </a:defRPr>
            </a:lvl1pPr>
          </a:lstStyle>
          <a:p>
            <a:pPr lvl="0"/>
            <a:r>
              <a:rPr lang="en-US" sz="3600" b="1" i="0" dirty="0">
                <a:latin typeface="Circular Pro" charset="0"/>
                <a:ea typeface="Circular Pro" charset="0"/>
                <a:cs typeface="Circular Pro" charset="0"/>
              </a:rPr>
              <a:t>Point 8</a:t>
            </a:r>
            <a:endParaRPr lang="en-US"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ullet Subtext_White">
    <p:bg>
      <p:bgPr>
        <a:solidFill>
          <a:srgbClr val="FFFFFF"/>
        </a:solidFill>
        <a:effectLst/>
      </p:bgPr>
    </p:bg>
    <p:spTree>
      <p:nvGrpSpPr>
        <p:cNvPr id="1" name=""/>
        <p:cNvGrpSpPr/>
        <p:nvPr/>
      </p:nvGrpSpPr>
      <p:grpSpPr>
        <a:xfrm>
          <a:off x="0" y="0"/>
          <a:ext cx="0" cy="0"/>
          <a:chOff x="0" y="0"/>
          <a:chExt cx="0" cy="0"/>
        </a:xfrm>
      </p:grpSpPr>
      <p:sp>
        <p:nvSpPr>
          <p:cNvPr id="1019" name="A good way to do bullets when you must…"/>
          <p:cNvSpPr>
            <a:spLocks noGrp="1"/>
          </p:cNvSpPr>
          <p:nvPr>
            <p:ph type="body" sz="quarter" idx="13" hasCustomPrompt="1"/>
          </p:nvPr>
        </p:nvSpPr>
        <p:spPr>
          <a:xfrm>
            <a:off x="1784165" y="1014427"/>
            <a:ext cx="20561117" cy="1107996"/>
          </a:xfrm>
          <a:prstGeom prst="rect">
            <a:avLst/>
          </a:prstGeom>
        </p:spPr>
        <p:txBody>
          <a:bodyPr lIns="0" tIns="0" rIns="0" bIns="0" anchor="t">
            <a:spAutoFit/>
          </a:bodyPr>
          <a:lstStyle>
            <a:lvl1pPr marL="0" marR="0" indent="0" algn="l" defTabSz="825500" latinLnBrk="0">
              <a:lnSpc>
                <a:spcPct val="100000"/>
              </a:lnSpc>
              <a:spcBef>
                <a:spcPts val="0"/>
              </a:spcBef>
              <a:spcAft>
                <a:spcPts val="0"/>
              </a:spcAft>
              <a:buClrTx/>
              <a:buSzTx/>
              <a:buFontTx/>
              <a:buNone/>
              <a:tabLst/>
              <a:defRPr sz="8000" b="1" i="0" u="none" strike="noStrike" cap="none" spc="-48" baseline="0">
                <a:ln>
                  <a:noFill/>
                </a:ln>
                <a:solidFill>
                  <a:schemeClr val="tx2"/>
                </a:solidFill>
                <a:uFillTx/>
                <a:latin typeface="Circular Pro" charset="0"/>
                <a:ea typeface="Circular Pro" charset="0"/>
                <a:cs typeface="Circular Pro" charset="0"/>
                <a:sym typeface="Circular Pro"/>
              </a:defRPr>
            </a:lvl1pPr>
          </a:lstStyle>
          <a:p>
            <a:pPr marL="0" indent="0" algn="l" defTabSz="825500">
              <a:lnSpc>
                <a:spcPct val="90000"/>
              </a:lnSpc>
              <a:spcBef>
                <a:spcPts val="2500"/>
              </a:spcBef>
              <a:buSzTx/>
              <a:buNone/>
              <a:defRPr sz="8000" spc="-79">
                <a:solidFill>
                  <a:srgbClr val="253858"/>
                </a:solidFill>
              </a:defRPr>
            </a:pPr>
            <a:r>
              <a:rPr dirty="0"/>
              <a:t>A good way to do bullets when you must</a:t>
            </a:r>
          </a:p>
        </p:txBody>
      </p:sp>
      <p:sp>
        <p:nvSpPr>
          <p:cNvPr id="1020" name="Line"/>
          <p:cNvSpPr>
            <a:spLocks noGrp="1"/>
          </p:cNvSpPr>
          <p:nvPr>
            <p:ph type="body" sz="quarter" idx="14" hasCustomPrompt="1"/>
          </p:nvPr>
        </p:nvSpPr>
        <p:spPr>
          <a:xfrm>
            <a:off x="1775024" y="4882243"/>
            <a:ext cx="2541599" cy="1"/>
          </a:xfrm>
          <a:prstGeom prst="line">
            <a:avLst/>
          </a:prstGeom>
          <a:ln w="101600">
            <a:solidFill>
              <a:schemeClr val="accent3"/>
            </a:solidFill>
          </a:ln>
        </p:spPr>
        <p:txBody>
          <a:bodyPr>
            <a:noAutofit/>
          </a:bodyPr>
          <a:lstStyle>
            <a:lvl1pPr algn="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021" name="Think before you fire off a bullet! Is this really ideal for a presentation?…"/>
          <p:cNvSpPr>
            <a:spLocks noGrp="1"/>
          </p:cNvSpPr>
          <p:nvPr>
            <p:ph type="body" sz="quarter" idx="15" hasCustomPrompt="1"/>
          </p:nvPr>
        </p:nvSpPr>
        <p:spPr>
          <a:xfrm>
            <a:off x="1773348" y="6477000"/>
            <a:ext cx="8346018" cy="3559949"/>
          </a:xfrm>
          <a:prstGeom prst="rect">
            <a:avLst/>
          </a:prstGeom>
        </p:spPr>
        <p:txBody>
          <a:bodyPr anchor="t">
            <a:spAutoFit/>
          </a:bodyPr>
          <a:lstStyle>
            <a:lvl1pPr marL="571500" indent="-571500" algn="l">
              <a:buFont typeface="Arial" charset="0"/>
              <a:buChar char="•"/>
              <a:defRPr sz="3600" b="0" i="0">
                <a:solidFill>
                  <a:schemeClr val="tx1"/>
                </a:solidFill>
                <a:latin typeface="Circular Pro Book" charset="0"/>
                <a:ea typeface="Circular Pro Book" charset="0"/>
                <a:cs typeface="Circular Pro Book" charset="0"/>
              </a:defRPr>
            </a:lvl1pPr>
          </a:lstStyle>
          <a:p>
            <a:pPr marL="444500" indent="-444500" algn="l">
              <a:lnSpc>
                <a:spcPct val="110000"/>
              </a:lnSpc>
              <a:spcBef>
                <a:spcPts val="4000"/>
              </a:spcBef>
              <a:defRPr sz="3600" b="0" spc="0">
                <a:solidFill>
                  <a:srgbClr val="071D43"/>
                </a:solidFill>
              </a:defRPr>
            </a:pPr>
            <a:r>
              <a:rPr dirty="0"/>
              <a:t>Think before you fire off a bullet! Is this really ideal for a presentation?</a:t>
            </a:r>
          </a:p>
          <a:p>
            <a:pPr marL="444500" indent="-444500" algn="l">
              <a:lnSpc>
                <a:spcPct val="110000"/>
              </a:lnSpc>
              <a:spcBef>
                <a:spcPts val="4000"/>
              </a:spcBef>
              <a:defRPr sz="3600" b="0" spc="0">
                <a:solidFill>
                  <a:srgbClr val="071D43"/>
                </a:solidFill>
              </a:defRPr>
            </a:pPr>
            <a:r>
              <a:rPr dirty="0"/>
              <a:t>Hit *Enter* if you want to create a new bullet. Hit *Shift+Enter* if you want a new line under the same bullet</a:t>
            </a:r>
          </a:p>
        </p:txBody>
      </p:sp>
      <p:sp>
        <p:nvSpPr>
          <p:cNvPr id="1022" name="Using bullets is like reading notes to your audience.…"/>
          <p:cNvSpPr>
            <a:spLocks noGrp="1"/>
          </p:cNvSpPr>
          <p:nvPr>
            <p:ph type="body" sz="quarter" idx="16"/>
          </p:nvPr>
        </p:nvSpPr>
        <p:spPr>
          <a:xfrm>
            <a:off x="11135169" y="6477000"/>
            <a:ext cx="8346018" cy="3559949"/>
          </a:xfrm>
          <a:prstGeom prst="rect">
            <a:avLst/>
          </a:prstGeom>
        </p:spPr>
        <p:txBody>
          <a:bodyPr anchor="t">
            <a:spAutoFit/>
          </a:bodyPr>
          <a:lstStyle>
            <a:lvl1pPr marL="571500" indent="-571500" algn="l">
              <a:buFont typeface="Arial" charset="0"/>
              <a:buChar char="•"/>
              <a:defRPr sz="3600" b="0" i="0">
                <a:solidFill>
                  <a:schemeClr val="tx1"/>
                </a:solidFill>
                <a:latin typeface="Circular Pro Book" charset="0"/>
                <a:ea typeface="Circular Pro Book" charset="0"/>
                <a:cs typeface="Circular Pro Book" charset="0"/>
              </a:defRPr>
            </a:lvl1pPr>
          </a:lstStyle>
          <a:p>
            <a:pPr marL="444500" indent="-444500" algn="l">
              <a:lnSpc>
                <a:spcPct val="110000"/>
              </a:lnSpc>
              <a:spcBef>
                <a:spcPts val="4000"/>
              </a:spcBef>
              <a:defRPr sz="3600" b="0" spc="0">
                <a:solidFill>
                  <a:srgbClr val="071D43"/>
                </a:solidFill>
              </a:defRPr>
            </a:pPr>
            <a:r>
              <a:t>Using bullets is like reading notes to your audience. </a:t>
            </a:r>
          </a:p>
          <a:p>
            <a:pPr marL="444500" indent="-444500" algn="l">
              <a:lnSpc>
                <a:spcPct val="110000"/>
              </a:lnSpc>
              <a:spcBef>
                <a:spcPts val="4000"/>
              </a:spcBef>
              <a:defRPr sz="3600" b="0" spc="0">
                <a:solidFill>
                  <a:srgbClr val="071D43"/>
                </a:solidFill>
              </a:defRPr>
            </a:pPr>
            <a:r>
              <a:rPr dirty="0"/>
              <a:t>We don’t recommend using bulleted slides in a presentation, though  useful for a leave behind document.</a:t>
            </a:r>
          </a:p>
        </p:txBody>
      </p:sp>
      <p:sp>
        <p:nvSpPr>
          <p:cNvPr id="9" name="A good way to do bullets when you must…"/>
          <p:cNvSpPr>
            <a:spLocks noGrp="1"/>
          </p:cNvSpPr>
          <p:nvPr>
            <p:ph type="body" sz="quarter" idx="17" hasCustomPrompt="1"/>
          </p:nvPr>
        </p:nvSpPr>
        <p:spPr>
          <a:xfrm>
            <a:off x="1784165" y="2364251"/>
            <a:ext cx="20561117" cy="1107996"/>
          </a:xfrm>
          <a:prstGeom prst="rect">
            <a:avLst/>
          </a:prstGeom>
        </p:spPr>
        <p:txBody>
          <a:bodyPr lIns="0" tIns="0" rIns="0" bIns="0" anchor="t">
            <a:spAutoFit/>
          </a:bodyPr>
          <a:lstStyle>
            <a:lvl1pPr marL="0" marR="0" indent="0" algn="l" defTabSz="825500" latinLnBrk="0">
              <a:lnSpc>
                <a:spcPct val="100000"/>
              </a:lnSpc>
              <a:spcBef>
                <a:spcPts val="0"/>
              </a:spcBef>
              <a:spcAft>
                <a:spcPts val="0"/>
              </a:spcAft>
              <a:buClrTx/>
              <a:buSzTx/>
              <a:buFontTx/>
              <a:buNone/>
              <a:tabLst/>
              <a:defRPr sz="3600" b="0" i="0" u="none" strike="noStrike" cap="none" spc="-48" baseline="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3600" b="0" spc="-36">
                <a:solidFill>
                  <a:srgbClr val="091E42"/>
                </a:solidFill>
              </a:defRPr>
            </a:pPr>
            <a:r>
              <a:rPr dirty="0"/>
              <a:t>Keep your bullet points short and sweet. Do most of your explanation in voiceover but don’t be redundant! Only visually show what’s necessary. Can move the bar on this slide.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ullet Subtext_N900">
    <p:bg>
      <p:bgPr>
        <a:solidFill>
          <a:srgbClr val="091E42"/>
        </a:solidFill>
        <a:effectLst/>
      </p:bgPr>
    </p:bg>
    <p:spTree>
      <p:nvGrpSpPr>
        <p:cNvPr id="1" name=""/>
        <p:cNvGrpSpPr/>
        <p:nvPr/>
      </p:nvGrpSpPr>
      <p:grpSpPr>
        <a:xfrm>
          <a:off x="0" y="0"/>
          <a:ext cx="0" cy="0"/>
          <a:chOff x="0" y="0"/>
          <a:chExt cx="0" cy="0"/>
        </a:xfrm>
      </p:grpSpPr>
      <p:sp>
        <p:nvSpPr>
          <p:cNvPr id="1030" name="A good way to do bullets when you must…"/>
          <p:cNvSpPr>
            <a:spLocks noGrp="1"/>
          </p:cNvSpPr>
          <p:nvPr>
            <p:ph type="body" sz="quarter" idx="13" hasCustomPrompt="1"/>
          </p:nvPr>
        </p:nvSpPr>
        <p:spPr>
          <a:xfrm>
            <a:off x="1784165" y="1014427"/>
            <a:ext cx="20561117" cy="1107996"/>
          </a:xfrm>
          <a:prstGeom prst="rect">
            <a:avLst/>
          </a:prstGeom>
        </p:spPr>
        <p:txBody>
          <a:bodyPr lIns="0" tIns="0" rIns="0" bIns="0" anchor="t">
            <a:spAutoFit/>
          </a:bodyPr>
          <a:lstStyle>
            <a:lvl1pPr algn="l">
              <a:defRPr sz="8000" b="1" i="0">
                <a:latin typeface="Circular Pro" charset="0"/>
                <a:ea typeface="Circular Pro" charset="0"/>
                <a:cs typeface="Circular Pro" charset="0"/>
              </a:defRPr>
            </a:lvl1pPr>
          </a:lstStyle>
          <a:p>
            <a:pPr marL="0" indent="0" algn="l" defTabSz="825500">
              <a:lnSpc>
                <a:spcPct val="90000"/>
              </a:lnSpc>
              <a:spcBef>
                <a:spcPts val="1500"/>
              </a:spcBef>
              <a:buSzTx/>
              <a:buNone/>
              <a:defRPr sz="8000" spc="-79"/>
            </a:pPr>
            <a:r>
              <a:rPr dirty="0"/>
              <a:t>A good way to do bullets when you must</a:t>
            </a:r>
          </a:p>
        </p:txBody>
      </p:sp>
      <p:sp>
        <p:nvSpPr>
          <p:cNvPr id="1031" name="Line"/>
          <p:cNvSpPr>
            <a:spLocks noGrp="1"/>
          </p:cNvSpPr>
          <p:nvPr>
            <p:ph type="body" sz="quarter" idx="14" hasCustomPrompt="1"/>
          </p:nvPr>
        </p:nvSpPr>
        <p:spPr>
          <a:xfrm>
            <a:off x="1775024" y="4882243"/>
            <a:ext cx="2541599" cy="1"/>
          </a:xfrm>
          <a:prstGeom prst="line">
            <a:avLst/>
          </a:prstGeom>
          <a:ln w="101600">
            <a:solidFill>
              <a:schemeClr val="accent2"/>
            </a:solidFill>
          </a:ln>
        </p:spPr>
        <p:txBody>
          <a:bodyPr>
            <a:noAutofit/>
          </a:bodyPr>
          <a:lstStyle>
            <a:lvl1pPr algn="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032" name="Note that we do not have text styles for second-level long form bullets. This was purposeful. Don’t be an over-explainer. Keep it concise."/>
          <p:cNvSpPr>
            <a:spLocks noGrp="1"/>
          </p:cNvSpPr>
          <p:nvPr>
            <p:ph type="body" sz="quarter" idx="15"/>
          </p:nvPr>
        </p:nvSpPr>
        <p:spPr>
          <a:xfrm>
            <a:off x="1773348" y="6477000"/>
            <a:ext cx="8346018" cy="2437590"/>
          </a:xfrm>
          <a:prstGeom prst="rect">
            <a:avLst/>
          </a:prstGeom>
        </p:spPr>
        <p:txBody>
          <a:bodyPr anchor="t">
            <a:spAutoFit/>
          </a:bodyPr>
          <a:lstStyle>
            <a:lvl1pPr marL="571500" indent="-571500" algn="l">
              <a:lnSpc>
                <a:spcPct val="110000"/>
              </a:lnSpc>
              <a:spcBef>
                <a:spcPts val="4000"/>
              </a:spcBef>
              <a:buFont typeface="Arial" charset="0"/>
              <a:buChar char="•"/>
              <a:defRPr sz="3600" b="0" spc="0"/>
            </a:lvl1pPr>
          </a:lstStyle>
          <a:p>
            <a:r>
              <a:t>Note that we do not have text styles for second-level long form bullets. This was purposeful. Don’t be an over-explainer. Keep it concise.</a:t>
            </a:r>
          </a:p>
        </p:txBody>
      </p:sp>
      <p:sp>
        <p:nvSpPr>
          <p:cNvPr id="1033" name="If you only need two or three areas of text, that’s fine! No need to fill out the template unnecessarily."/>
          <p:cNvSpPr>
            <a:spLocks noGrp="1"/>
          </p:cNvSpPr>
          <p:nvPr>
            <p:ph type="body" sz="quarter" idx="16"/>
          </p:nvPr>
        </p:nvSpPr>
        <p:spPr>
          <a:xfrm>
            <a:off x="11135169" y="6477000"/>
            <a:ext cx="8346018" cy="1828193"/>
          </a:xfrm>
          <a:prstGeom prst="rect">
            <a:avLst/>
          </a:prstGeom>
        </p:spPr>
        <p:txBody>
          <a:bodyPr anchor="t">
            <a:spAutoFit/>
          </a:bodyPr>
          <a:lstStyle>
            <a:lvl1pPr marL="571500" indent="-571500" algn="l">
              <a:lnSpc>
                <a:spcPct val="110000"/>
              </a:lnSpc>
              <a:spcBef>
                <a:spcPts val="4000"/>
              </a:spcBef>
              <a:buFont typeface="Arial" charset="0"/>
              <a:buChar char="•"/>
              <a:defRPr sz="3600" b="0" spc="0"/>
            </a:lvl1pPr>
          </a:lstStyle>
          <a:p>
            <a:r>
              <a:t>If you only need two or three areas of text, that’s fine! No need to fill out the template unnecessarily.</a:t>
            </a:r>
          </a:p>
        </p:txBody>
      </p:sp>
      <p:sp>
        <p:nvSpPr>
          <p:cNvPr id="11" name="A good way to do bullets when you must…"/>
          <p:cNvSpPr>
            <a:spLocks noGrp="1"/>
          </p:cNvSpPr>
          <p:nvPr>
            <p:ph type="body" sz="quarter" idx="17" hasCustomPrompt="1"/>
          </p:nvPr>
        </p:nvSpPr>
        <p:spPr>
          <a:xfrm>
            <a:off x="1773348" y="2357739"/>
            <a:ext cx="20561117" cy="1107996"/>
          </a:xfrm>
          <a:prstGeom prst="rect">
            <a:avLst/>
          </a:prstGeom>
        </p:spPr>
        <p:txBody>
          <a:bodyPr lIns="0" tIns="0" rIns="0" bIns="0" anchor="t">
            <a:spAutoFit/>
          </a:bodyPr>
          <a:lstStyle>
            <a:lvl1pPr algn="l">
              <a:defRPr sz="3600" b="0" i="0">
                <a:latin typeface="Circular Pro Book" charset="0"/>
                <a:ea typeface="Circular Pro Book" charset="0"/>
                <a:cs typeface="Circular Pro Book" charset="0"/>
              </a:defRPr>
            </a:lvl1pPr>
          </a:lstStyle>
          <a:p>
            <a:pPr marL="0" indent="0" algn="l" defTabSz="825500">
              <a:spcBef>
                <a:spcPts val="0"/>
              </a:spcBef>
              <a:buSzTx/>
              <a:buNone/>
              <a:defRPr sz="3600" b="0" spc="-36"/>
            </a:pPr>
            <a:r>
              <a:rPr dirty="0"/>
              <a:t>Keep your bullet points short and sweet. Do most of your explanation in voiceover but don’t be redundant! Only visually show what’s necessary. Can move the bar on this slide.</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reserve="1">
  <p:cSld name="Bullets_White">
    <p:bg>
      <p:bgPr>
        <a:solidFill>
          <a:srgbClr val="FFFFFF"/>
        </a:solidFill>
        <a:effectLst/>
      </p:bgPr>
    </p:bg>
    <p:spTree>
      <p:nvGrpSpPr>
        <p:cNvPr id="1" name=""/>
        <p:cNvGrpSpPr/>
        <p:nvPr/>
      </p:nvGrpSpPr>
      <p:grpSpPr>
        <a:xfrm>
          <a:off x="0" y="0"/>
          <a:ext cx="0" cy="0"/>
          <a:chOff x="0" y="0"/>
          <a:chExt cx="0" cy="0"/>
        </a:xfrm>
      </p:grpSpPr>
      <p:sp>
        <p:nvSpPr>
          <p:cNvPr id="1041" name="Bullet point…"/>
          <p:cNvSpPr>
            <a:spLocks noGrp="1"/>
          </p:cNvSpPr>
          <p:nvPr>
            <p:ph type="body" sz="quarter" idx="13"/>
          </p:nvPr>
        </p:nvSpPr>
        <p:spPr>
          <a:xfrm>
            <a:off x="1783672" y="4748412"/>
            <a:ext cx="4313824" cy="5339538"/>
          </a:xfrm>
          <a:prstGeom prst="rect">
            <a:avLst/>
          </a:prstGeom>
        </p:spPr>
        <p:txBody>
          <a:bodyPr lIns="71437" tIns="71437" rIns="71437" bIns="71437" anchor="t">
            <a:spAutoFit/>
          </a:bodyPr>
          <a:lstStyle>
            <a:lvl1pPr marL="571500" indent="-571500" algn="l">
              <a:buFont typeface="Arial" charset="0"/>
              <a:buChar char="•"/>
              <a:defRPr sz="3600" b="1" i="0">
                <a:solidFill>
                  <a:schemeClr val="tx1"/>
                </a:solidFill>
                <a:latin typeface="Circular Pro" charset="0"/>
                <a:ea typeface="Circular Pro" charset="0"/>
                <a:cs typeface="Circular Pro" charset="0"/>
              </a:defRPr>
            </a:lvl1pPr>
          </a:lstStyle>
          <a:p>
            <a:pPr marL="444500" indent="-444500" algn="l">
              <a:lnSpc>
                <a:spcPct val="110000"/>
              </a:lnSpc>
              <a:spcBef>
                <a:spcPts val="4000"/>
              </a:spcBef>
              <a:defRPr sz="3600" spc="-107">
                <a:solidFill>
                  <a:schemeClr val="accent3">
                    <a:hueOff val="10341877"/>
                    <a:satOff val="-14884"/>
                    <a:lumOff val="-32266"/>
                  </a:schemeClr>
                </a:solidFill>
              </a:defRPr>
            </a:pPr>
            <a:r>
              <a:t>Bullet point</a:t>
            </a:r>
          </a:p>
          <a:p>
            <a:pPr marL="444500" indent="-444500" algn="l">
              <a:lnSpc>
                <a:spcPct val="110000"/>
              </a:lnSpc>
              <a:spcBef>
                <a:spcPts val="4000"/>
              </a:spcBef>
              <a:defRPr sz="3600" spc="-107">
                <a:solidFill>
                  <a:schemeClr val="accent3">
                    <a:hueOff val="10341877"/>
                    <a:satOff val="-14884"/>
                    <a:lumOff val="-32266"/>
                  </a:schemeClr>
                </a:solidFill>
              </a:defRPr>
            </a:pPr>
            <a:r>
              <a:t>Bullet point that is a bit longer</a:t>
            </a:r>
          </a:p>
          <a:p>
            <a:pPr marL="444500" indent="-444500" algn="l">
              <a:lnSpc>
                <a:spcPct val="110000"/>
              </a:lnSpc>
              <a:spcBef>
                <a:spcPts val="4000"/>
              </a:spcBef>
              <a:defRPr sz="3600" spc="-107">
                <a:solidFill>
                  <a:schemeClr val="accent3">
                    <a:hueOff val="10341877"/>
                    <a:satOff val="-14884"/>
                    <a:lumOff val="-32266"/>
                  </a:schemeClr>
                </a:solidFill>
              </a:defRPr>
            </a:pPr>
            <a:r>
              <a:t>Bullet point</a:t>
            </a:r>
          </a:p>
          <a:p>
            <a:pPr marL="444500" indent="-444500" algn="l">
              <a:lnSpc>
                <a:spcPct val="110000"/>
              </a:lnSpc>
              <a:spcBef>
                <a:spcPts val="4000"/>
              </a:spcBef>
              <a:defRPr sz="3600" spc="-107">
                <a:solidFill>
                  <a:schemeClr val="accent3">
                    <a:hueOff val="10341877"/>
                    <a:satOff val="-14884"/>
                    <a:lumOff val="-32266"/>
                  </a:schemeClr>
                </a:solidFill>
              </a:defRPr>
            </a:pPr>
            <a:r>
              <a:t>A longer bullet point</a:t>
            </a:r>
          </a:p>
        </p:txBody>
      </p:sp>
      <p:sp>
        <p:nvSpPr>
          <p:cNvPr id="1042" name="Bullet point…"/>
          <p:cNvSpPr>
            <a:spLocks noGrp="1"/>
          </p:cNvSpPr>
          <p:nvPr>
            <p:ph type="body" sz="quarter" idx="14"/>
          </p:nvPr>
        </p:nvSpPr>
        <p:spPr>
          <a:xfrm>
            <a:off x="7874600" y="4748412"/>
            <a:ext cx="4317400" cy="5339538"/>
          </a:xfrm>
          <a:prstGeom prst="rect">
            <a:avLst/>
          </a:prstGeom>
        </p:spPr>
        <p:txBody>
          <a:bodyPr lIns="71437" tIns="71437" rIns="71437" bIns="71437" anchor="t">
            <a:spAutoFit/>
          </a:bodyPr>
          <a:lstStyle>
            <a:lvl1pPr marL="571500" indent="-571500" algn="l">
              <a:buFont typeface="Arial" charset="0"/>
              <a:buChar char="•"/>
              <a:defRPr sz="3600" b="1" i="0">
                <a:solidFill>
                  <a:schemeClr val="tx1"/>
                </a:solidFill>
                <a:latin typeface="Circular Pro" charset="0"/>
                <a:ea typeface="Circular Pro" charset="0"/>
                <a:cs typeface="Circular Pro" charset="0"/>
              </a:defRPr>
            </a:lvl1pPr>
          </a:lstStyle>
          <a:p>
            <a:pPr marL="444500" indent="-444500" algn="l">
              <a:lnSpc>
                <a:spcPct val="110000"/>
              </a:lnSpc>
              <a:spcBef>
                <a:spcPts val="4000"/>
              </a:spcBef>
              <a:defRPr sz="3600" spc="-107">
                <a:solidFill>
                  <a:schemeClr val="accent3">
                    <a:hueOff val="10341877"/>
                    <a:satOff val="-14884"/>
                    <a:lumOff val="-32266"/>
                  </a:schemeClr>
                </a:solidFill>
              </a:defRPr>
            </a:pPr>
            <a:r>
              <a:t>Bullet point</a:t>
            </a:r>
          </a:p>
          <a:p>
            <a:pPr marL="444500" indent="-444500" algn="l">
              <a:lnSpc>
                <a:spcPct val="110000"/>
              </a:lnSpc>
              <a:spcBef>
                <a:spcPts val="4000"/>
              </a:spcBef>
              <a:defRPr sz="3600" spc="-107">
                <a:solidFill>
                  <a:schemeClr val="accent3">
                    <a:hueOff val="10341877"/>
                    <a:satOff val="-14884"/>
                    <a:lumOff val="-32266"/>
                  </a:schemeClr>
                </a:solidFill>
              </a:defRPr>
            </a:pPr>
            <a:r>
              <a:t>Bullet point that is a bit longer </a:t>
            </a:r>
          </a:p>
          <a:p>
            <a:pPr marL="444500" indent="-444500" algn="l">
              <a:lnSpc>
                <a:spcPct val="110000"/>
              </a:lnSpc>
              <a:spcBef>
                <a:spcPts val="4000"/>
              </a:spcBef>
              <a:defRPr sz="3600" spc="-107">
                <a:solidFill>
                  <a:schemeClr val="accent3">
                    <a:hueOff val="10341877"/>
                    <a:satOff val="-14884"/>
                    <a:lumOff val="-32266"/>
                  </a:schemeClr>
                </a:solidFill>
              </a:defRPr>
            </a:pPr>
            <a:r>
              <a:t>Bullet point</a:t>
            </a:r>
          </a:p>
          <a:p>
            <a:pPr marL="444500" indent="-444500" algn="l">
              <a:lnSpc>
                <a:spcPct val="110000"/>
              </a:lnSpc>
              <a:spcBef>
                <a:spcPts val="4000"/>
              </a:spcBef>
              <a:defRPr sz="3600" spc="-107">
                <a:solidFill>
                  <a:schemeClr val="accent3">
                    <a:hueOff val="10341877"/>
                    <a:satOff val="-14884"/>
                    <a:lumOff val="-32266"/>
                  </a:schemeClr>
                </a:solidFill>
              </a:defRPr>
            </a:pPr>
            <a:r>
              <a:t>A longer bullet point</a:t>
            </a:r>
          </a:p>
        </p:txBody>
      </p:sp>
      <p:sp>
        <p:nvSpPr>
          <p:cNvPr id="1043" name="Bullet point…"/>
          <p:cNvSpPr>
            <a:spLocks noGrp="1"/>
          </p:cNvSpPr>
          <p:nvPr>
            <p:ph type="body" sz="quarter" idx="15"/>
          </p:nvPr>
        </p:nvSpPr>
        <p:spPr>
          <a:xfrm>
            <a:off x="13969105" y="4748412"/>
            <a:ext cx="4313824" cy="5339538"/>
          </a:xfrm>
          <a:prstGeom prst="rect">
            <a:avLst/>
          </a:prstGeom>
        </p:spPr>
        <p:txBody>
          <a:bodyPr lIns="71437" tIns="71437" rIns="71437" bIns="71437" anchor="t">
            <a:spAutoFit/>
          </a:bodyPr>
          <a:lstStyle>
            <a:lvl1pPr marL="571500" indent="-571500" algn="l">
              <a:buFont typeface="Arial" charset="0"/>
              <a:buChar char="•"/>
              <a:defRPr sz="3600" b="1" i="0">
                <a:solidFill>
                  <a:schemeClr val="tx1"/>
                </a:solidFill>
                <a:latin typeface="Circular Pro" charset="0"/>
                <a:ea typeface="Circular Pro" charset="0"/>
                <a:cs typeface="Circular Pro" charset="0"/>
              </a:defRPr>
            </a:lvl1pPr>
          </a:lstStyle>
          <a:p>
            <a:pPr marL="444500" indent="-444500" algn="l">
              <a:lnSpc>
                <a:spcPct val="110000"/>
              </a:lnSpc>
              <a:spcBef>
                <a:spcPts val="4000"/>
              </a:spcBef>
              <a:defRPr sz="3600" spc="-107">
                <a:solidFill>
                  <a:schemeClr val="accent3">
                    <a:hueOff val="10341877"/>
                    <a:satOff val="-14884"/>
                    <a:lumOff val="-32266"/>
                  </a:schemeClr>
                </a:solidFill>
              </a:defRPr>
            </a:pPr>
            <a:r>
              <a:t>Bullet point</a:t>
            </a:r>
          </a:p>
          <a:p>
            <a:pPr marL="444500" indent="-444500" algn="l">
              <a:lnSpc>
                <a:spcPct val="110000"/>
              </a:lnSpc>
              <a:spcBef>
                <a:spcPts val="4000"/>
              </a:spcBef>
              <a:defRPr sz="3600" spc="-107">
                <a:solidFill>
                  <a:schemeClr val="accent3">
                    <a:hueOff val="10341877"/>
                    <a:satOff val="-14884"/>
                    <a:lumOff val="-32266"/>
                  </a:schemeClr>
                </a:solidFill>
              </a:defRPr>
            </a:pPr>
            <a:r>
              <a:t>Bullet point that is a bit longer </a:t>
            </a:r>
          </a:p>
          <a:p>
            <a:pPr marL="444500" indent="-444500" algn="l">
              <a:lnSpc>
                <a:spcPct val="110000"/>
              </a:lnSpc>
              <a:spcBef>
                <a:spcPts val="4000"/>
              </a:spcBef>
              <a:defRPr sz="3600" spc="-107">
                <a:solidFill>
                  <a:schemeClr val="accent3">
                    <a:hueOff val="10341877"/>
                    <a:satOff val="-14884"/>
                    <a:lumOff val="-32266"/>
                  </a:schemeClr>
                </a:solidFill>
              </a:defRPr>
            </a:pPr>
            <a:r>
              <a:t>Bullet point</a:t>
            </a:r>
          </a:p>
          <a:p>
            <a:pPr marL="444500" indent="-444500" algn="l">
              <a:lnSpc>
                <a:spcPct val="110000"/>
              </a:lnSpc>
              <a:spcBef>
                <a:spcPts val="4000"/>
              </a:spcBef>
              <a:defRPr sz="3600" spc="-107">
                <a:solidFill>
                  <a:schemeClr val="accent3">
                    <a:hueOff val="10341877"/>
                    <a:satOff val="-14884"/>
                    <a:lumOff val="-32266"/>
                  </a:schemeClr>
                </a:solidFill>
              </a:defRPr>
            </a:pPr>
            <a:r>
              <a:t>A longer bullet point</a:t>
            </a:r>
          </a:p>
        </p:txBody>
      </p:sp>
      <p:sp>
        <p:nvSpPr>
          <p:cNvPr id="1044" name="Slide Headline"/>
          <p:cNvSpPr>
            <a:spLocks noGrp="1"/>
          </p:cNvSpPr>
          <p:nvPr>
            <p:ph type="body" sz="quarter" idx="16"/>
          </p:nvPr>
        </p:nvSpPr>
        <p:spPr>
          <a:xfrm>
            <a:off x="1784165" y="1014427"/>
            <a:ext cx="20561117" cy="1107996"/>
          </a:xfrm>
          <a:prstGeom prst="rect">
            <a:avLst/>
          </a:prstGeom>
        </p:spPr>
        <p:txBody>
          <a:bodyPr lIns="0" tIns="0" rIns="0" bIns="0" anchor="t">
            <a:spAutoFit/>
          </a:bodyPr>
          <a:lstStyle>
            <a:lvl1pPr marL="0" indent="0" algn="l" defTabSz="825500">
              <a:lnSpc>
                <a:spcPct val="90000"/>
              </a:lnSpc>
              <a:spcBef>
                <a:spcPts val="2500"/>
              </a:spcBef>
              <a:buClr>
                <a:srgbClr val="58AEE1"/>
              </a:buClr>
              <a:buSzTx/>
              <a:buNone/>
              <a:defRPr sz="8000" b="1" i="0" spc="-79">
                <a:solidFill>
                  <a:schemeClr val="tx2"/>
                </a:solidFill>
                <a:latin typeface="Circular Pro" charset="0"/>
                <a:ea typeface="Circular Pro" charset="0"/>
                <a:cs typeface="Circular Pro" charset="0"/>
              </a:defRPr>
            </a:lvl1pPr>
          </a:lstStyle>
          <a:p>
            <a:r>
              <a:t>Slide Headline</a:t>
            </a:r>
          </a:p>
        </p:txBody>
      </p:sp>
      <p:sp>
        <p:nvSpPr>
          <p:cNvPr id="1045" name="Line"/>
          <p:cNvSpPr>
            <a:spLocks noGrp="1"/>
          </p:cNvSpPr>
          <p:nvPr>
            <p:ph type="body" sz="quarter" idx="17" hasCustomPrompt="1"/>
          </p:nvPr>
        </p:nvSpPr>
        <p:spPr>
          <a:xfrm>
            <a:off x="1775024" y="3306874"/>
            <a:ext cx="2541599" cy="1"/>
          </a:xfrm>
          <a:prstGeom prst="line">
            <a:avLst/>
          </a:prstGeom>
          <a:ln w="101600">
            <a:solidFill>
              <a:srgbClr val="FFA927"/>
            </a:solidFill>
          </a:ln>
        </p:spPr>
        <p:txBody>
          <a:bodyPr>
            <a:noAutofit/>
          </a:bodyPr>
          <a:lstStyle>
            <a:lvl1pPr algn="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ullets_N900">
    <p:bg>
      <p:bgPr>
        <a:solidFill>
          <a:srgbClr val="091E42"/>
        </a:solidFill>
        <a:effectLst/>
      </p:bgPr>
    </p:bg>
    <p:spTree>
      <p:nvGrpSpPr>
        <p:cNvPr id="1" name=""/>
        <p:cNvGrpSpPr/>
        <p:nvPr/>
      </p:nvGrpSpPr>
      <p:grpSpPr>
        <a:xfrm>
          <a:off x="0" y="0"/>
          <a:ext cx="0" cy="0"/>
          <a:chOff x="0" y="0"/>
          <a:chExt cx="0" cy="0"/>
        </a:xfrm>
      </p:grpSpPr>
      <p:sp>
        <p:nvSpPr>
          <p:cNvPr id="1053" name="Bullet point…"/>
          <p:cNvSpPr>
            <a:spLocks noGrp="1"/>
          </p:cNvSpPr>
          <p:nvPr>
            <p:ph type="body" sz="quarter" idx="13"/>
          </p:nvPr>
        </p:nvSpPr>
        <p:spPr>
          <a:xfrm>
            <a:off x="1783672" y="5786639"/>
            <a:ext cx="4313824" cy="5339538"/>
          </a:xfrm>
          <a:prstGeom prst="rect">
            <a:avLst/>
          </a:prstGeom>
        </p:spPr>
        <p:txBody>
          <a:bodyPr lIns="71437" tIns="71437" rIns="71437" bIns="71437" anchor="t">
            <a:spAutoFit/>
          </a:bodyPr>
          <a:lstStyle>
            <a:lvl1pPr marL="571500" indent="-571500" algn="l">
              <a:buFont typeface="Arial" charset="0"/>
              <a:buChar char="•"/>
              <a:defRPr sz="3600" b="1" i="0">
                <a:solidFill>
                  <a:schemeClr val="bg1"/>
                </a:solidFill>
                <a:latin typeface="Circular Pro" charset="0"/>
                <a:ea typeface="Circular Pro" charset="0"/>
                <a:cs typeface="Circular Pro" charset="0"/>
              </a:defRPr>
            </a:lvl1pPr>
          </a:lstStyle>
          <a:p>
            <a:pPr marL="444500" indent="-444500" algn="l">
              <a:lnSpc>
                <a:spcPct val="110000"/>
              </a:lnSpc>
              <a:spcBef>
                <a:spcPts val="4000"/>
              </a:spcBef>
              <a:defRPr sz="3600" spc="-107"/>
            </a:pPr>
            <a:r>
              <a:t>Bullet point</a:t>
            </a:r>
          </a:p>
          <a:p>
            <a:pPr marL="444500" indent="-444500" algn="l">
              <a:lnSpc>
                <a:spcPct val="110000"/>
              </a:lnSpc>
              <a:spcBef>
                <a:spcPts val="4000"/>
              </a:spcBef>
              <a:defRPr sz="3600" spc="-107"/>
            </a:pPr>
            <a:r>
              <a:t>Bullet point that is a bit longer</a:t>
            </a:r>
          </a:p>
          <a:p>
            <a:pPr marL="444500" indent="-444500" algn="l">
              <a:lnSpc>
                <a:spcPct val="110000"/>
              </a:lnSpc>
              <a:spcBef>
                <a:spcPts val="4000"/>
              </a:spcBef>
              <a:defRPr sz="3600" spc="-107"/>
            </a:pPr>
            <a:r>
              <a:t>Bullet point</a:t>
            </a:r>
          </a:p>
          <a:p>
            <a:pPr marL="444500" indent="-444500" algn="l">
              <a:lnSpc>
                <a:spcPct val="110000"/>
              </a:lnSpc>
              <a:spcBef>
                <a:spcPts val="4000"/>
              </a:spcBef>
              <a:defRPr sz="3600" spc="-107"/>
            </a:pPr>
            <a:r>
              <a:t>A longer bullet point</a:t>
            </a:r>
          </a:p>
        </p:txBody>
      </p:sp>
      <p:sp>
        <p:nvSpPr>
          <p:cNvPr id="1054" name="Bullet point Supporting text for the bullet.…"/>
          <p:cNvSpPr>
            <a:spLocks noGrp="1"/>
          </p:cNvSpPr>
          <p:nvPr>
            <p:ph type="body" sz="quarter" idx="14"/>
          </p:nvPr>
        </p:nvSpPr>
        <p:spPr>
          <a:xfrm>
            <a:off x="7874600" y="5786639"/>
            <a:ext cx="8343901" cy="3162936"/>
          </a:xfrm>
          <a:prstGeom prst="rect">
            <a:avLst/>
          </a:prstGeom>
        </p:spPr>
        <p:txBody>
          <a:bodyPr lIns="71437" tIns="71437" rIns="71437" bIns="71437" anchor="t">
            <a:spAutoFit/>
          </a:bodyPr>
          <a:lstStyle>
            <a:lvl1pPr marL="571500" indent="-571500" algn="l">
              <a:buFont typeface="Arial" charset="0"/>
              <a:buChar char="•"/>
              <a:defRPr sz="3600" b="1" i="0">
                <a:solidFill>
                  <a:schemeClr val="bg1"/>
                </a:solidFill>
                <a:latin typeface="Circular Pro" charset="0"/>
                <a:ea typeface="Circular Pro" charset="0"/>
                <a:cs typeface="Circular Pro" charset="0"/>
              </a:defRPr>
            </a:lvl1pPr>
          </a:lstStyle>
          <a:p>
            <a:pPr marL="444500" indent="-444500" algn="l">
              <a:lnSpc>
                <a:spcPct val="110000"/>
              </a:lnSpc>
              <a:spcBef>
                <a:spcPts val="4000"/>
              </a:spcBef>
              <a:defRPr sz="3600" spc="-107"/>
            </a:pPr>
            <a:r>
              <a:rPr dirty="0"/>
              <a:t>Bullet point</a:t>
            </a:r>
            <a:br>
              <a:rPr dirty="0"/>
            </a:br>
            <a:r>
              <a:rPr b="0" spc="0" dirty="0"/>
              <a:t>Supporting text for the bullet. </a:t>
            </a:r>
          </a:p>
          <a:p>
            <a:pPr marL="444500" indent="-444500" algn="l">
              <a:lnSpc>
                <a:spcPct val="110000"/>
              </a:lnSpc>
              <a:spcBef>
                <a:spcPts val="4000"/>
              </a:spcBef>
              <a:defRPr sz="3600" spc="-107"/>
            </a:pPr>
            <a:r>
              <a:rPr dirty="0"/>
              <a:t>Bullet point that is a bit longer</a:t>
            </a:r>
            <a:br>
              <a:rPr dirty="0"/>
            </a:br>
            <a:r>
              <a:rPr b="0" spc="0" dirty="0"/>
              <a:t>Supporting text for the bullet. </a:t>
            </a:r>
          </a:p>
        </p:txBody>
      </p:sp>
      <p:sp>
        <p:nvSpPr>
          <p:cNvPr id="1055" name="Line"/>
          <p:cNvSpPr>
            <a:spLocks noGrp="1"/>
          </p:cNvSpPr>
          <p:nvPr>
            <p:ph type="body" sz="quarter" idx="15" hasCustomPrompt="1"/>
          </p:nvPr>
        </p:nvSpPr>
        <p:spPr>
          <a:xfrm>
            <a:off x="1775024" y="4327305"/>
            <a:ext cx="2541599" cy="1"/>
          </a:xfrm>
          <a:prstGeom prst="line">
            <a:avLst/>
          </a:prstGeom>
          <a:ln w="101600">
            <a:solidFill>
              <a:srgbClr val="00C4E1"/>
            </a:solidFill>
          </a:ln>
        </p:spPr>
        <p:txBody>
          <a:bodyPr>
            <a:noAutofit/>
          </a:bodyPr>
          <a:lstStyle>
            <a:lvl1pPr algn="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056" name="Headline 1 White…"/>
          <p:cNvSpPr>
            <a:spLocks noGrp="1"/>
          </p:cNvSpPr>
          <p:nvPr>
            <p:ph type="body" sz="quarter" idx="16" hasCustomPrompt="1"/>
          </p:nvPr>
        </p:nvSpPr>
        <p:spPr>
          <a:xfrm>
            <a:off x="1784165" y="1014427"/>
            <a:ext cx="20561117" cy="1107996"/>
          </a:xfrm>
          <a:prstGeom prst="rect">
            <a:avLst/>
          </a:prstGeom>
        </p:spPr>
        <p:txBody>
          <a:bodyPr lIns="0" tIns="0" rIns="0" bIns="0" anchor="t">
            <a:spAutoFit/>
          </a:bodyPr>
          <a:lstStyle>
            <a:lvl1pPr algn="l">
              <a:defRPr sz="8000" b="1" i="0">
                <a:latin typeface="Circular Pro" charset="0"/>
                <a:ea typeface="Circular Pro" charset="0"/>
                <a:cs typeface="Circular Pro" charset="0"/>
              </a:defRPr>
            </a:lvl1pPr>
          </a:lstStyle>
          <a:p>
            <a:pPr marL="0" indent="0" algn="l" defTabSz="825500">
              <a:lnSpc>
                <a:spcPct val="90000"/>
              </a:lnSpc>
              <a:spcBef>
                <a:spcPts val="2500"/>
              </a:spcBef>
              <a:buClr>
                <a:srgbClr val="58AEE1"/>
              </a:buClr>
              <a:buSzTx/>
              <a:buNone/>
              <a:defRPr sz="8000" spc="-79"/>
            </a:pPr>
            <a:r>
              <a:rPr dirty="0"/>
              <a:t>Headline 1 White</a:t>
            </a:r>
          </a:p>
        </p:txBody>
      </p:sp>
      <p:sp>
        <p:nvSpPr>
          <p:cNvPr id="6" name="Headline 1 White…"/>
          <p:cNvSpPr>
            <a:spLocks noGrp="1"/>
          </p:cNvSpPr>
          <p:nvPr>
            <p:ph type="body" sz="quarter" idx="17" hasCustomPrompt="1"/>
          </p:nvPr>
        </p:nvSpPr>
        <p:spPr>
          <a:xfrm>
            <a:off x="1778348" y="2460312"/>
            <a:ext cx="20561117" cy="738664"/>
          </a:xfrm>
          <a:prstGeom prst="rect">
            <a:avLst/>
          </a:prstGeom>
        </p:spPr>
        <p:txBody>
          <a:bodyPr lIns="0" tIns="0" rIns="0" bIns="0" anchor="t">
            <a:spAutoFit/>
          </a:bodyPr>
          <a:lstStyle>
            <a:lvl1pPr algn="l">
              <a:defRPr sz="4800" b="0" i="0">
                <a:latin typeface="Circular Pro Book" charset="0"/>
                <a:ea typeface="Circular Pro Book" charset="0"/>
                <a:cs typeface="Circular Pro Book" charset="0"/>
              </a:defRPr>
            </a:lvl1pPr>
          </a:lstStyle>
          <a:p>
            <a:pPr marL="0" indent="0" algn="l" defTabSz="825500">
              <a:spcBef>
                <a:spcPts val="0"/>
              </a:spcBef>
              <a:buSzTx/>
              <a:buNone/>
              <a:defRPr sz="4800" b="0" spc="-48"/>
            </a:pPr>
            <a:r>
              <a:t>‘</a:t>
            </a:r>
            <a:r>
              <a:rPr dirty="0"/>
              <a:t>Sub-headlines; Oversized Paragraph White’ paragraph style</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DocVersion_Sourced Point_White">
    <p:bg>
      <p:bgPr>
        <a:solidFill>
          <a:srgbClr val="FFFFFF"/>
        </a:solidFill>
        <a:effectLst/>
      </p:bgPr>
    </p:bg>
    <p:spTree>
      <p:nvGrpSpPr>
        <p:cNvPr id="1" name=""/>
        <p:cNvGrpSpPr/>
        <p:nvPr/>
      </p:nvGrpSpPr>
      <p:grpSpPr>
        <a:xfrm>
          <a:off x="0" y="0"/>
          <a:ext cx="0" cy="0"/>
          <a:chOff x="0" y="0"/>
          <a:chExt cx="0" cy="0"/>
        </a:xfrm>
      </p:grpSpPr>
      <p:sp>
        <p:nvSpPr>
          <p:cNvPr id="1064" name="Source Book, Source Author, Other Relevant Info"/>
          <p:cNvSpPr>
            <a:spLocks noGrp="1"/>
          </p:cNvSpPr>
          <p:nvPr>
            <p:ph type="body" sz="quarter" idx="13"/>
          </p:nvPr>
        </p:nvSpPr>
        <p:spPr>
          <a:xfrm>
            <a:off x="1701800" y="11807751"/>
            <a:ext cx="20828000" cy="738664"/>
          </a:xfrm>
          <a:prstGeom prst="rect">
            <a:avLst/>
          </a:prstGeom>
        </p:spPr>
        <p:txBody>
          <a:bodyPr anchor="t">
            <a:spAutoFit/>
          </a:bodyPr>
          <a:lstStyle>
            <a:lvl1pPr marL="0" indent="0" algn="l" defTabSz="825500">
              <a:spcBef>
                <a:spcPts val="0"/>
              </a:spcBef>
              <a:buSzTx/>
              <a:buNone/>
              <a:defRPr sz="4800" b="0" spc="-48">
                <a:solidFill>
                  <a:srgbClr val="0747A6"/>
                </a:solidFill>
              </a:defRPr>
            </a:lvl1pPr>
          </a:lstStyle>
          <a:p>
            <a:r>
              <a:t>Source Book, Source Author, Other Relevant Info</a:t>
            </a:r>
          </a:p>
        </p:txBody>
      </p:sp>
      <p:sp>
        <p:nvSpPr>
          <p:cNvPr id="1065" name="This is a reference point slide for longer form text. This is part of the leave behind section because while we don’t want to see long bodies of text in presentations, we acknowledge that there is a need for longer form versions for when we design leave behind documents."/>
          <p:cNvSpPr>
            <a:spLocks noGrp="1"/>
          </p:cNvSpPr>
          <p:nvPr>
            <p:ph type="body" sz="half" idx="14"/>
          </p:nvPr>
        </p:nvSpPr>
        <p:spPr>
          <a:xfrm>
            <a:off x="1701800" y="1773745"/>
            <a:ext cx="20830385" cy="4616648"/>
          </a:xfrm>
          <a:prstGeom prst="rect">
            <a:avLst/>
          </a:prstGeom>
        </p:spPr>
        <p:txBody>
          <a:bodyPr anchor="t">
            <a:spAutoFit/>
          </a:bodyPr>
          <a:lstStyle>
            <a:lvl1pPr marL="0" indent="0" algn="l" defTabSz="825500">
              <a:spcBef>
                <a:spcPts val="0"/>
              </a:spcBef>
              <a:buSzTx/>
              <a:buNone/>
              <a:defRPr sz="6000" b="1" i="0" spc="-59">
                <a:solidFill>
                  <a:srgbClr val="0747A6"/>
                </a:solidFill>
                <a:latin typeface="Circular Pro" charset="0"/>
                <a:ea typeface="Circular Pro" charset="0"/>
                <a:cs typeface="Circular Pro" charset="0"/>
              </a:defRPr>
            </a:lvl1pPr>
          </a:lstStyle>
          <a:p>
            <a:r>
              <a:rPr dirty="0"/>
              <a:t>This is a reference point slide for longer form text. This is part of the leave behind section because while we don’t want to see long bodies of text in presentations, we acknowledge that there is a need for longer form versions for when we design leave behind documents.</a:t>
            </a:r>
          </a:p>
        </p:txBody>
      </p:sp>
      <p:sp>
        <p:nvSpPr>
          <p:cNvPr id="1066" name="Line"/>
          <p:cNvSpPr/>
          <p:nvPr/>
        </p:nvSpPr>
        <p:spPr>
          <a:xfrm>
            <a:off x="1775024" y="11261651"/>
            <a:ext cx="2541599" cy="1"/>
          </a:xfrm>
          <a:prstGeom prst="line">
            <a:avLst/>
          </a:prstGeom>
          <a:ln w="101600">
            <a:solidFill>
              <a:schemeClr val="accent3"/>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reserve="1">
  <p:cSld name="DocVersion_Sourced Point_N900">
    <p:bg>
      <p:bgPr>
        <a:solidFill>
          <a:srgbClr val="091E42"/>
        </a:solidFill>
        <a:effectLst/>
      </p:bgPr>
    </p:bg>
    <p:spTree>
      <p:nvGrpSpPr>
        <p:cNvPr id="1" name=""/>
        <p:cNvGrpSpPr/>
        <p:nvPr/>
      </p:nvGrpSpPr>
      <p:grpSpPr>
        <a:xfrm>
          <a:off x="0" y="0"/>
          <a:ext cx="0" cy="0"/>
          <a:chOff x="0" y="0"/>
          <a:chExt cx="0" cy="0"/>
        </a:xfrm>
      </p:grpSpPr>
      <p:sp>
        <p:nvSpPr>
          <p:cNvPr id="1074" name="This is a reference point slide for longer form text. This is part of the leave behind section because while we don’t want to see long bodies of text in presentations, we acknowledge that there is a need for longer form versions for when we design leave behind documents."/>
          <p:cNvSpPr>
            <a:spLocks noGrp="1"/>
          </p:cNvSpPr>
          <p:nvPr>
            <p:ph type="body" sz="half" idx="13"/>
          </p:nvPr>
        </p:nvSpPr>
        <p:spPr>
          <a:xfrm>
            <a:off x="1701800" y="1778000"/>
            <a:ext cx="20830385" cy="4616648"/>
          </a:xfrm>
          <a:prstGeom prst="rect">
            <a:avLst/>
          </a:prstGeom>
        </p:spPr>
        <p:txBody>
          <a:bodyPr anchor="t">
            <a:spAutoFit/>
          </a:bodyPr>
          <a:lstStyle>
            <a:lvl1pPr marL="0" indent="0" algn="l" defTabSz="825500">
              <a:spcBef>
                <a:spcPts val="0"/>
              </a:spcBef>
              <a:buSzTx/>
              <a:buNone/>
              <a:defRPr sz="6000" b="1" i="0" spc="-59">
                <a:latin typeface="Circular Pro" charset="0"/>
                <a:ea typeface="Circular Pro" charset="0"/>
                <a:cs typeface="Circular Pro" charset="0"/>
              </a:defRPr>
            </a:lvl1pPr>
          </a:lstStyle>
          <a:p>
            <a:r>
              <a:t>This is a reference point slide for longer form text. This is part of the leave behind section because while we don’t want to see long bodies of text in presentations, we acknowledge that there is a need for longer form versions for when we design leave behind documents.</a:t>
            </a:r>
          </a:p>
        </p:txBody>
      </p:sp>
      <p:sp>
        <p:nvSpPr>
          <p:cNvPr id="1075" name="Line"/>
          <p:cNvSpPr/>
          <p:nvPr/>
        </p:nvSpPr>
        <p:spPr>
          <a:xfrm>
            <a:off x="1775024" y="11261651"/>
            <a:ext cx="2541599" cy="1"/>
          </a:xfrm>
          <a:prstGeom prst="line">
            <a:avLst/>
          </a:prstGeom>
          <a:ln w="101600">
            <a:solidFill>
              <a:schemeClr val="accent2"/>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
        <p:nvSpPr>
          <p:cNvPr id="1076" name="Source Book, Source Author, Other Relevant Info"/>
          <p:cNvSpPr>
            <a:spLocks noGrp="1"/>
          </p:cNvSpPr>
          <p:nvPr>
            <p:ph type="body" sz="quarter" idx="14"/>
          </p:nvPr>
        </p:nvSpPr>
        <p:spPr>
          <a:xfrm>
            <a:off x="1774411" y="11806039"/>
            <a:ext cx="20828001" cy="738664"/>
          </a:xfrm>
          <a:prstGeom prst="rect">
            <a:avLst/>
          </a:prstGeom>
        </p:spPr>
        <p:txBody>
          <a:bodyPr anchor="t">
            <a:spAutoFit/>
          </a:bodyPr>
          <a:lstStyle>
            <a:lvl1pPr marL="0" indent="0" algn="l" defTabSz="825500">
              <a:spcBef>
                <a:spcPts val="0"/>
              </a:spcBef>
              <a:buSzTx/>
              <a:buNone/>
              <a:defRPr sz="4800" b="0" spc="-48">
                <a:solidFill>
                  <a:schemeClr val="bg1"/>
                </a:solidFill>
              </a:defRPr>
            </a:lvl1pPr>
          </a:lstStyle>
          <a:p>
            <a:r>
              <a:t>Source Book, Source Author, Other Relevant Info</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tement with Supporting Text_White">
    <p:bg>
      <p:bgPr>
        <a:solidFill>
          <a:srgbClr val="FFFFFF"/>
        </a:solidFill>
        <a:effectLst/>
      </p:bgPr>
    </p:bg>
    <p:spTree>
      <p:nvGrpSpPr>
        <p:cNvPr id="1" name=""/>
        <p:cNvGrpSpPr/>
        <p:nvPr/>
      </p:nvGrpSpPr>
      <p:grpSpPr>
        <a:xfrm>
          <a:off x="0" y="0"/>
          <a:ext cx="0" cy="0"/>
          <a:chOff x="0" y="0"/>
          <a:chExt cx="0" cy="0"/>
        </a:xfrm>
      </p:grpSpPr>
      <p:sp>
        <p:nvSpPr>
          <p:cNvPr id="147" name="Shape 147"/>
          <p:cNvSpPr>
            <a:spLocks noGrp="1"/>
          </p:cNvSpPr>
          <p:nvPr>
            <p:ph type="body" sz="quarter" idx="13" hasCustomPrompt="1"/>
          </p:nvPr>
        </p:nvSpPr>
        <p:spPr>
          <a:xfrm>
            <a:off x="12763500" y="4578444"/>
            <a:ext cx="2540000" cy="1"/>
          </a:xfrm>
          <a:prstGeom prst="line">
            <a:avLst/>
          </a:prstGeom>
          <a:ln w="101600">
            <a:solidFill>
              <a:schemeClr val="accent3"/>
            </a:solidFill>
          </a:ln>
        </p:spPr>
        <p:txBody>
          <a:bodyPr>
            <a:noAutofit/>
          </a:bodyPr>
          <a:lstStyle>
            <a:lvl1pPr algn="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51" name="Shape 151"/>
          <p:cNvSpPr>
            <a:spLocks noGrp="1"/>
          </p:cNvSpPr>
          <p:nvPr>
            <p:ph type="body" sz="quarter" idx="17"/>
          </p:nvPr>
        </p:nvSpPr>
        <p:spPr>
          <a:xfrm>
            <a:off x="1777999" y="1612900"/>
            <a:ext cx="9146185" cy="5632311"/>
          </a:xfrm>
          <a:prstGeom prst="rect">
            <a:avLst/>
          </a:prstGeom>
        </p:spPr>
        <p:txBody>
          <a:bodyPr anchor="t">
            <a:noAutofit/>
          </a:bodyPr>
          <a:lstStyle>
            <a:lvl1pPr marL="0" indent="0" algn="l" defTabSz="825500">
              <a:spcBef>
                <a:spcPts val="0"/>
              </a:spcBef>
              <a:buSzTx/>
              <a:buNone/>
              <a:defRPr sz="12000" b="0" i="0" spc="-119">
                <a:solidFill>
                  <a:srgbClr val="0747A6"/>
                </a:solidFill>
                <a:latin typeface="Circular Pro Bold"/>
                <a:ea typeface="Circular Pro" charset="0"/>
                <a:cs typeface="Circular Pro Bold"/>
              </a:defRPr>
            </a:lvl1pPr>
          </a:lstStyle>
          <a:p>
            <a:r>
              <a:t>Big statement with support</a:t>
            </a:r>
          </a:p>
        </p:txBody>
      </p:sp>
      <p:sp>
        <p:nvSpPr>
          <p:cNvPr id="11" name="Shape 161"/>
          <p:cNvSpPr>
            <a:spLocks noGrp="1"/>
          </p:cNvSpPr>
          <p:nvPr>
            <p:ph type="body" sz="quarter" idx="18" hasCustomPrompt="1"/>
          </p:nvPr>
        </p:nvSpPr>
        <p:spPr>
          <a:xfrm>
            <a:off x="12767043" y="1846063"/>
            <a:ext cx="9848643" cy="914400"/>
          </a:xfrm>
          <a:prstGeom prst="rect">
            <a:avLst/>
          </a:prstGeom>
        </p:spPr>
        <p:txBody>
          <a:bodyPr anchor="t">
            <a:noAutofit/>
          </a:bodyPr>
          <a:lstStyle>
            <a:lvl1pPr algn="l">
              <a:defRPr sz="6000" b="1" i="0">
                <a:solidFill>
                  <a:schemeClr val="tx2"/>
                </a:solidFill>
                <a:latin typeface="Circular Pro" charset="0"/>
                <a:ea typeface="Circular Pro" charset="0"/>
                <a:cs typeface="Circular Pro" charset="0"/>
              </a:defRPr>
            </a:lvl1pPr>
          </a:lstStyle>
          <a:p>
            <a:pPr marL="0" indent="0" algn="l" defTabSz="825500">
              <a:spcBef>
                <a:spcPts val="0"/>
              </a:spcBef>
              <a:buSzTx/>
              <a:buNone/>
              <a:defRPr sz="6000" spc="-59"/>
            </a:pPr>
            <a:r>
              <a:rPr lang="en-US" dirty="0"/>
              <a:t>Talking point</a:t>
            </a:r>
          </a:p>
        </p:txBody>
      </p:sp>
      <p:sp>
        <p:nvSpPr>
          <p:cNvPr id="13" name="Shape 161"/>
          <p:cNvSpPr>
            <a:spLocks noGrp="1"/>
          </p:cNvSpPr>
          <p:nvPr>
            <p:ph type="body" sz="quarter" idx="20" hasCustomPrompt="1"/>
          </p:nvPr>
        </p:nvSpPr>
        <p:spPr>
          <a:xfrm>
            <a:off x="12767043" y="9460125"/>
            <a:ext cx="9848643" cy="914402"/>
          </a:xfrm>
          <a:prstGeom prst="rect">
            <a:avLst/>
          </a:prstGeom>
        </p:spPr>
        <p:txBody>
          <a:bodyPr vert="horz" lIns="0" tIns="0" rIns="0" bIns="0" rtlCol="0" anchor="t">
            <a:noAutofit/>
          </a:bodyPr>
          <a:lstStyle>
            <a:lvl1pPr>
              <a:defRPr lang="en-US" sz="6000" b="1" spc="-59" dirty="0" smtClean="0">
                <a:solidFill>
                  <a:schemeClr val="tx2">
                    <a:alpha val="30000"/>
                  </a:schemeClr>
                </a:solidFill>
                <a:latin typeface="Circular Pro" charset="0"/>
                <a:ea typeface="Circular Pro" charset="0"/>
                <a:cs typeface="Circular Pro" charset="0"/>
              </a:defRPr>
            </a:lvl1pPr>
          </a:lstStyle>
          <a:p>
            <a:pPr lvl="0" algn="l" defTabSz="825500">
              <a:spcBef>
                <a:spcPts val="0"/>
              </a:spcBef>
              <a:buSzTx/>
            </a:pPr>
            <a:r>
              <a:rPr lang="en-US" dirty="0"/>
              <a:t>Talking point</a:t>
            </a:r>
          </a:p>
        </p:txBody>
      </p:sp>
      <p:sp>
        <p:nvSpPr>
          <p:cNvPr id="7" name="Shape 161"/>
          <p:cNvSpPr>
            <a:spLocks noGrp="1"/>
          </p:cNvSpPr>
          <p:nvPr>
            <p:ph type="body" sz="quarter" idx="21" hasCustomPrompt="1"/>
          </p:nvPr>
        </p:nvSpPr>
        <p:spPr>
          <a:xfrm>
            <a:off x="12767043" y="2760463"/>
            <a:ext cx="9848643" cy="655257"/>
          </a:xfrm>
          <a:prstGeom prst="rect">
            <a:avLst/>
          </a:prstGeom>
        </p:spPr>
        <p:txBody>
          <a:bodyPr anchor="t">
            <a:noAutofit/>
          </a:bodyPr>
          <a:lstStyle>
            <a:lvl1pPr algn="l">
              <a:defRPr sz="3600" b="0" i="0">
                <a:solidFill>
                  <a:schemeClr val="tx1"/>
                </a:solidFill>
                <a:latin typeface="Circular Pro Book" charset="0"/>
                <a:ea typeface="Circular Pro Book" charset="0"/>
                <a:cs typeface="Circular Pro Book" charset="0"/>
              </a:defRPr>
            </a:lvl1pPr>
          </a:lstStyle>
          <a:p>
            <a:pPr marL="0" indent="0" algn="l" defTabSz="825500">
              <a:spcBef>
                <a:spcPts val="0"/>
              </a:spcBef>
              <a:buSzTx/>
              <a:buNone/>
              <a:defRPr sz="3600" b="0" spc="-36"/>
            </a:pPr>
            <a:r>
              <a:rPr lang="en-US" dirty="0"/>
              <a:t>Supporting info for talking point.</a:t>
            </a:r>
            <a:endParaRPr dirty="0"/>
          </a:p>
        </p:txBody>
      </p:sp>
      <p:sp>
        <p:nvSpPr>
          <p:cNvPr id="8" name="Shape 161"/>
          <p:cNvSpPr>
            <a:spLocks noGrp="1"/>
          </p:cNvSpPr>
          <p:nvPr>
            <p:ph type="body" sz="quarter" idx="22" hasCustomPrompt="1"/>
          </p:nvPr>
        </p:nvSpPr>
        <p:spPr>
          <a:xfrm>
            <a:off x="12767043" y="5741170"/>
            <a:ext cx="9848643" cy="914272"/>
          </a:xfrm>
          <a:prstGeom prst="rect">
            <a:avLst/>
          </a:prstGeom>
        </p:spPr>
        <p:txBody>
          <a:bodyPr anchor="t">
            <a:noAutofit/>
          </a:bodyPr>
          <a:lstStyle>
            <a:lvl1pPr marL="0" marR="0" indent="0" algn="l" defTabSz="825500" latinLnBrk="0">
              <a:lnSpc>
                <a:spcPct val="100000"/>
              </a:lnSpc>
              <a:spcBef>
                <a:spcPts val="0"/>
              </a:spcBef>
              <a:spcAft>
                <a:spcPts val="0"/>
              </a:spcAft>
              <a:buClrTx/>
              <a:buSzTx/>
              <a:buFontTx/>
              <a:buNone/>
              <a:tabLst/>
              <a:defRPr lang="en-US" sz="6000" b="1" i="0" u="none" strike="noStrike" cap="none" spc="-59" baseline="0" dirty="0" smtClean="0">
                <a:ln>
                  <a:noFill/>
                </a:ln>
                <a:solidFill>
                  <a:schemeClr val="tx2">
                    <a:alpha val="30000"/>
                  </a:schemeClr>
                </a:solidFill>
                <a:uFillTx/>
                <a:latin typeface="Circular Pro" charset="0"/>
                <a:ea typeface="Circular Pro" charset="0"/>
                <a:cs typeface="Circular Pro" charset="0"/>
                <a:sym typeface="Circular Pro"/>
              </a:defRPr>
            </a:lvl1pPr>
          </a:lstStyle>
          <a:p>
            <a:pPr marL="0" indent="0" algn="l" defTabSz="825500">
              <a:spcBef>
                <a:spcPts val="0"/>
              </a:spcBef>
              <a:buSzTx/>
              <a:buNone/>
              <a:defRPr sz="6000" spc="-59"/>
            </a:pPr>
            <a:r>
              <a:rPr lang="en-US" dirty="0"/>
              <a:t>Talking point</a:t>
            </a:r>
          </a:p>
        </p:txBody>
      </p:sp>
      <p:sp>
        <p:nvSpPr>
          <p:cNvPr id="10" name="Shape 161"/>
          <p:cNvSpPr>
            <a:spLocks noGrp="1"/>
          </p:cNvSpPr>
          <p:nvPr>
            <p:ph type="body" sz="quarter" idx="23" hasCustomPrompt="1"/>
          </p:nvPr>
        </p:nvSpPr>
        <p:spPr>
          <a:xfrm>
            <a:off x="12767043" y="6655442"/>
            <a:ext cx="9848643" cy="1209385"/>
          </a:xfrm>
          <a:prstGeom prst="rect">
            <a:avLst/>
          </a:prstGeom>
        </p:spPr>
        <p:txBody>
          <a:bodyPr anchor="t">
            <a:noAutofit/>
          </a:bodyPr>
          <a:lstStyle>
            <a:lvl1pPr marL="0" marR="0" indent="0" algn="l" defTabSz="825500" latinLnBrk="0">
              <a:lnSpc>
                <a:spcPct val="100000"/>
              </a:lnSpc>
              <a:spcBef>
                <a:spcPts val="0"/>
              </a:spcBef>
              <a:spcAft>
                <a:spcPts val="0"/>
              </a:spcAft>
              <a:buClrTx/>
              <a:buSzTx/>
              <a:buFontTx/>
              <a:buNone/>
              <a:tabLst/>
              <a:defRPr lang="en-US" sz="3600" b="0" i="0" u="none" strike="noStrike" cap="none" spc="-59" baseline="0" dirty="0" smtClean="0">
                <a:ln>
                  <a:noFill/>
                </a:ln>
                <a:solidFill>
                  <a:schemeClr val="tx1">
                    <a:alpha val="30000"/>
                  </a:schemeClr>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3600" b="0" spc="-36"/>
            </a:pPr>
            <a:r>
              <a:rPr lang="en-US" dirty="0"/>
              <a:t>Manage audience focus by raising to 70% transparency. Use no more than two lines.</a:t>
            </a:r>
          </a:p>
        </p:txBody>
      </p:sp>
      <p:sp>
        <p:nvSpPr>
          <p:cNvPr id="14" name="Shape 161"/>
          <p:cNvSpPr>
            <a:spLocks noGrp="1"/>
          </p:cNvSpPr>
          <p:nvPr>
            <p:ph type="body" sz="quarter" idx="24" hasCustomPrompt="1"/>
          </p:nvPr>
        </p:nvSpPr>
        <p:spPr>
          <a:xfrm>
            <a:off x="12767043" y="10374527"/>
            <a:ext cx="9848643" cy="1209256"/>
          </a:xfrm>
          <a:prstGeom prst="rect">
            <a:avLst/>
          </a:prstGeom>
        </p:spPr>
        <p:txBody>
          <a:bodyPr vert="horz" lIns="0" tIns="0" rIns="0" bIns="0" rtlCol="0" anchor="t">
            <a:noAutofit/>
          </a:bodyPr>
          <a:lstStyle>
            <a:lvl1pPr>
              <a:defRPr lang="en-US" sz="3600" spc="-36" dirty="0" smtClean="0">
                <a:solidFill>
                  <a:schemeClr val="tx1">
                    <a:alpha val="30000"/>
                  </a:schemeClr>
                </a:solidFill>
              </a:defRPr>
            </a:lvl1pPr>
          </a:lstStyle>
          <a:p>
            <a:pPr lvl="0" algn="l" defTabSz="825500">
              <a:spcBef>
                <a:spcPts val="0"/>
              </a:spcBef>
              <a:buSzTx/>
            </a:pPr>
            <a:r>
              <a:rPr lang="en-US"/>
              <a:t>Stay </a:t>
            </a:r>
            <a:r>
              <a:rPr lang="en-US" dirty="0"/>
              <a:t>consistent with using the light or dark throughout the related big statement.</a:t>
            </a:r>
          </a:p>
        </p:txBody>
      </p:sp>
    </p:spTree>
  </p:cSld>
  <p:clrMapOvr>
    <a:masterClrMapping/>
  </p:clrMapOvr>
  <p:transition spd="med"/>
  <p:extLst mod="1">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DocVersion_Quote_White">
    <p:bg>
      <p:bgPr>
        <a:solidFill>
          <a:srgbClr val="FFFFFF"/>
        </a:solidFill>
        <a:effectLst/>
      </p:bgPr>
    </p:bg>
    <p:spTree>
      <p:nvGrpSpPr>
        <p:cNvPr id="1" name=""/>
        <p:cNvGrpSpPr/>
        <p:nvPr/>
      </p:nvGrpSpPr>
      <p:grpSpPr>
        <a:xfrm>
          <a:off x="0" y="0"/>
          <a:ext cx="0" cy="0"/>
          <a:chOff x="0" y="0"/>
          <a:chExt cx="0" cy="0"/>
        </a:xfrm>
      </p:grpSpPr>
      <p:sp>
        <p:nvSpPr>
          <p:cNvPr id="1084" name="This is a quote slide for longer form text. This is part of the leave behind section because while we don’t want to see long bodies of text in presentations, we acknowledge that there is a need for longer form versions for when we design leave behind documents."/>
          <p:cNvSpPr>
            <a:spLocks noGrp="1"/>
          </p:cNvSpPr>
          <p:nvPr>
            <p:ph type="body" sz="half" idx="13"/>
          </p:nvPr>
        </p:nvSpPr>
        <p:spPr>
          <a:xfrm>
            <a:off x="1680256" y="3047385"/>
            <a:ext cx="20827999" cy="4616648"/>
          </a:xfrm>
          <a:prstGeom prst="rect">
            <a:avLst/>
          </a:prstGeom>
        </p:spPr>
        <p:txBody>
          <a:bodyPr anchor="t">
            <a:spAutoFit/>
          </a:bodyPr>
          <a:lstStyle>
            <a:lvl1pPr marL="0" indent="0" algn="l" defTabSz="825500">
              <a:spcBef>
                <a:spcPts val="0"/>
              </a:spcBef>
              <a:buSzTx/>
              <a:buNone/>
              <a:defRPr sz="6000" b="1" i="0" spc="-59">
                <a:solidFill>
                  <a:srgbClr val="0747A6"/>
                </a:solidFill>
                <a:latin typeface="Circular Pro" charset="0"/>
                <a:ea typeface="Circular Pro" charset="0"/>
                <a:cs typeface="Circular Pro" charset="0"/>
              </a:defRPr>
            </a:lvl1pPr>
          </a:lstStyle>
          <a:p>
            <a:r>
              <a:rPr dirty="0"/>
              <a:t>This is a quote slide for longer form text. This is part of the leave behind section because while we don’t want to see long bodies of text in presentations, we acknowledge that there is a need for longer form versions for when we design leave behind documents.</a:t>
            </a:r>
          </a:p>
        </p:txBody>
      </p:sp>
      <p:sp>
        <p:nvSpPr>
          <p:cNvPr id="1085" name="Author"/>
          <p:cNvSpPr>
            <a:spLocks noGrp="1"/>
          </p:cNvSpPr>
          <p:nvPr>
            <p:ph type="body" sz="quarter" idx="14"/>
          </p:nvPr>
        </p:nvSpPr>
        <p:spPr>
          <a:xfrm>
            <a:off x="1701800" y="11807751"/>
            <a:ext cx="20828000" cy="738664"/>
          </a:xfrm>
          <a:prstGeom prst="rect">
            <a:avLst/>
          </a:prstGeom>
        </p:spPr>
        <p:txBody>
          <a:bodyPr anchor="t">
            <a:spAutoFit/>
          </a:bodyPr>
          <a:lstStyle>
            <a:lvl1pPr marL="0" indent="0" algn="l" defTabSz="825500">
              <a:spcBef>
                <a:spcPts val="0"/>
              </a:spcBef>
              <a:buSzTx/>
              <a:buNone/>
              <a:defRPr sz="4800" b="0" cap="all" spc="144">
                <a:solidFill>
                  <a:srgbClr val="0747A6"/>
                </a:solidFill>
                <a:latin typeface="Circular Pro Black"/>
                <a:ea typeface="Circular Pro Black"/>
                <a:cs typeface="Circular Pro Black"/>
                <a:sym typeface="Circular Pro Black"/>
              </a:defRPr>
            </a:lvl1pPr>
          </a:lstStyle>
          <a:p>
            <a:r>
              <a:t>Author</a:t>
            </a:r>
          </a:p>
        </p:txBody>
      </p:sp>
      <p:sp>
        <p:nvSpPr>
          <p:cNvPr id="1086" name="Line"/>
          <p:cNvSpPr/>
          <p:nvPr/>
        </p:nvSpPr>
        <p:spPr>
          <a:xfrm>
            <a:off x="1775024" y="11261651"/>
            <a:ext cx="2541599" cy="1"/>
          </a:xfrm>
          <a:prstGeom prst="line">
            <a:avLst/>
          </a:prstGeom>
          <a:ln w="101600">
            <a:solidFill>
              <a:schemeClr val="accent3"/>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pic>
        <p:nvPicPr>
          <p:cNvPr id="1087" name="pasted-image.pdf" descr="pasted-image.pdf"/>
          <p:cNvPicPr>
            <a:picLocks noChangeAspect="1"/>
          </p:cNvPicPr>
          <p:nvPr/>
        </p:nvPicPr>
        <p:blipFill>
          <a:blip r:embed="rId2">
            <a:extLst/>
          </a:blip>
          <a:stretch>
            <a:fillRect/>
          </a:stretch>
        </p:blipFill>
        <p:spPr>
          <a:xfrm>
            <a:off x="1775024" y="978347"/>
            <a:ext cx="1823159" cy="1414940"/>
          </a:xfrm>
          <a:prstGeom prst="rect">
            <a:avLst/>
          </a:prstGeom>
          <a:ln w="12700">
            <a:miter lim="400000"/>
          </a:ln>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DocVersion_Quote_N900">
    <p:bg>
      <p:bgPr>
        <a:solidFill>
          <a:srgbClr val="091E42"/>
        </a:solidFill>
        <a:effectLst/>
      </p:bgPr>
    </p:bg>
    <p:spTree>
      <p:nvGrpSpPr>
        <p:cNvPr id="1" name=""/>
        <p:cNvGrpSpPr/>
        <p:nvPr/>
      </p:nvGrpSpPr>
      <p:grpSpPr>
        <a:xfrm>
          <a:off x="0" y="0"/>
          <a:ext cx="0" cy="0"/>
          <a:chOff x="0" y="0"/>
          <a:chExt cx="0" cy="0"/>
        </a:xfrm>
      </p:grpSpPr>
      <p:sp>
        <p:nvSpPr>
          <p:cNvPr id="1095" name="This is a quote slide for longer form text. This is part of the leave behind section because while we don’t want to see long bodies of text in presentations, we acknowledge that there is a need for longer form versions for when we design leave behind documents."/>
          <p:cNvSpPr>
            <a:spLocks noGrp="1"/>
          </p:cNvSpPr>
          <p:nvPr>
            <p:ph type="body" sz="half" idx="13"/>
          </p:nvPr>
        </p:nvSpPr>
        <p:spPr>
          <a:xfrm>
            <a:off x="1680256" y="3047385"/>
            <a:ext cx="20827999" cy="4616648"/>
          </a:xfrm>
          <a:prstGeom prst="rect">
            <a:avLst/>
          </a:prstGeom>
        </p:spPr>
        <p:txBody>
          <a:bodyPr anchor="t">
            <a:spAutoFit/>
          </a:bodyPr>
          <a:lstStyle>
            <a:lvl1pPr marL="0" indent="0" algn="l" defTabSz="825500">
              <a:spcBef>
                <a:spcPts val="0"/>
              </a:spcBef>
              <a:buSzTx/>
              <a:buNone/>
              <a:defRPr sz="6000" b="1" i="0" spc="-59">
                <a:latin typeface="Circular Pro" charset="0"/>
                <a:ea typeface="Circular Pro" charset="0"/>
                <a:cs typeface="Circular Pro" charset="0"/>
              </a:defRPr>
            </a:lvl1pPr>
          </a:lstStyle>
          <a:p>
            <a:r>
              <a:rPr dirty="0"/>
              <a:t>This is a quote slide for longer form text. This is part of the leave behind section because while we don’t want to see long bodies of text in presentations, we acknowledge that there is a need for longer form versions for when we design leave behind documents.</a:t>
            </a:r>
          </a:p>
        </p:txBody>
      </p:sp>
      <p:sp>
        <p:nvSpPr>
          <p:cNvPr id="1096" name="Author"/>
          <p:cNvSpPr>
            <a:spLocks noGrp="1"/>
          </p:cNvSpPr>
          <p:nvPr>
            <p:ph type="body" sz="quarter" idx="14"/>
          </p:nvPr>
        </p:nvSpPr>
        <p:spPr>
          <a:xfrm>
            <a:off x="1701800" y="11807751"/>
            <a:ext cx="20828000" cy="738664"/>
          </a:xfrm>
          <a:prstGeom prst="rect">
            <a:avLst/>
          </a:prstGeom>
        </p:spPr>
        <p:txBody>
          <a:bodyPr anchor="t">
            <a:spAutoFit/>
          </a:bodyPr>
          <a:lstStyle>
            <a:lvl1pPr marL="0" indent="0" algn="l" defTabSz="825500">
              <a:spcBef>
                <a:spcPts val="0"/>
              </a:spcBef>
              <a:buSzTx/>
              <a:buNone/>
              <a:defRPr sz="4800" b="0" cap="all" spc="144">
                <a:solidFill>
                  <a:schemeClr val="bg1"/>
                </a:solidFill>
                <a:latin typeface="Circular Pro Black"/>
                <a:ea typeface="Circular Pro Black"/>
                <a:cs typeface="Circular Pro Black"/>
                <a:sym typeface="Circular Pro Black"/>
              </a:defRPr>
            </a:lvl1pPr>
          </a:lstStyle>
          <a:p>
            <a:r>
              <a:t>Author</a:t>
            </a:r>
          </a:p>
        </p:txBody>
      </p:sp>
      <p:sp>
        <p:nvSpPr>
          <p:cNvPr id="1097" name="Line"/>
          <p:cNvSpPr/>
          <p:nvPr/>
        </p:nvSpPr>
        <p:spPr>
          <a:xfrm>
            <a:off x="1775024" y="11261651"/>
            <a:ext cx="2541599" cy="1"/>
          </a:xfrm>
          <a:prstGeom prst="line">
            <a:avLst/>
          </a:prstGeom>
          <a:ln w="101600">
            <a:solidFill>
              <a:schemeClr val="accent2"/>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pic>
        <p:nvPicPr>
          <p:cNvPr id="1098" name="pasted-image.pdf" descr="pasted-image.pdf"/>
          <p:cNvPicPr>
            <a:picLocks noChangeAspect="1"/>
          </p:cNvPicPr>
          <p:nvPr/>
        </p:nvPicPr>
        <p:blipFill>
          <a:blip r:embed="rId2">
            <a:extLst/>
          </a:blip>
          <a:stretch>
            <a:fillRect/>
          </a:stretch>
        </p:blipFill>
        <p:spPr>
          <a:xfrm>
            <a:off x="1778000" y="977900"/>
            <a:ext cx="1828800" cy="1419319"/>
          </a:xfrm>
          <a:prstGeom prst="rect">
            <a:avLst/>
          </a:prstGeom>
          <a:ln w="12700">
            <a:miter lim="400000"/>
          </a:ln>
        </p:spPr>
      </p:pic>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aveBehind_One Text Box">
    <p:bg>
      <p:bgPr>
        <a:solidFill>
          <a:srgbClr val="FFFFFF"/>
        </a:solidFill>
        <a:effectLst/>
      </p:bgPr>
    </p:bg>
    <p:spTree>
      <p:nvGrpSpPr>
        <p:cNvPr id="1" name=""/>
        <p:cNvGrpSpPr/>
        <p:nvPr/>
      </p:nvGrpSpPr>
      <p:grpSpPr>
        <a:xfrm>
          <a:off x="0" y="0"/>
          <a:ext cx="0" cy="0"/>
          <a:chOff x="0" y="0"/>
          <a:chExt cx="0" cy="0"/>
        </a:xfrm>
      </p:grpSpPr>
      <p:sp>
        <p:nvSpPr>
          <p:cNvPr id="1106" name="Bob Ross ipsum. The shadows are just like the highlights, but we're going in the opposite direction. Put your feelings into it, your heart, it's your world. Paint anything you want on the canvas. Create your own world. Happy painting, God bless. We don't make mistakes we just have happy little accidents. Let's do that again.…"/>
          <p:cNvSpPr>
            <a:spLocks noGrp="1"/>
          </p:cNvSpPr>
          <p:nvPr>
            <p:ph type="body" idx="13"/>
          </p:nvPr>
        </p:nvSpPr>
        <p:spPr>
          <a:xfrm>
            <a:off x="1774521" y="3552736"/>
            <a:ext cx="18542001" cy="7437934"/>
          </a:xfrm>
          <a:prstGeom prst="rect">
            <a:avLst/>
          </a:prstGeom>
        </p:spPr>
        <p:txBody>
          <a:bodyPr anchor="t">
            <a:spAutoFit/>
          </a:bodyPr>
          <a:lstStyle>
            <a:lvl1pPr algn="l">
              <a:defRPr sz="28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2500"/>
              </a:spcBef>
              <a:buSzTx/>
              <a:buNone/>
              <a:defRPr sz="2800" b="0" spc="-28">
                <a:solidFill>
                  <a:srgbClr val="091E42"/>
                </a:solidFill>
              </a:defRPr>
            </a:pPr>
            <a:r>
              <a:rPr dirty="0"/>
              <a:t>Bob Ross ipsum. The shadows are just like the highlights, but we're going in the opposite direction. Put your feelings into it, your heart, it's your world. Paint anything you want on the canvas. Create your own world. Happy painting, God bless. We don't make mistakes we just have happy little accidents. Let's do that again.</a:t>
            </a:r>
          </a:p>
          <a:p>
            <a:pPr marL="0" indent="0" algn="l" defTabSz="825500">
              <a:spcBef>
                <a:spcPts val="2500"/>
              </a:spcBef>
              <a:buSzTx/>
              <a:buNone/>
              <a:defRPr sz="2800" b="0" spc="-28">
                <a:solidFill>
                  <a:srgbClr val="091E42"/>
                </a:solidFill>
              </a:defRPr>
            </a:pPr>
            <a:r>
              <a:rPr dirty="0"/>
              <a:t>Have fun with it. Maybe there's a happy little Evergreen that lives here. I'm gonna start with a little Alizarin crimson and a touch of Prussian blue Get away from those little Christmas tree things we used to make in school.</a:t>
            </a:r>
          </a:p>
          <a:p>
            <a:pPr marL="0" indent="0" algn="l" defTabSz="825500">
              <a:spcBef>
                <a:spcPts val="2500"/>
              </a:spcBef>
              <a:buSzTx/>
              <a:buNone/>
              <a:defRPr sz="6000" spc="-59">
                <a:solidFill>
                  <a:srgbClr val="253858"/>
                </a:solidFill>
              </a:defRPr>
            </a:pPr>
            <a:r>
              <a:rPr dirty="0"/>
              <a:t>We all need friends. Everybody’s different. Trees are different. Let them all be individuals.</a:t>
            </a:r>
          </a:p>
          <a:p>
            <a:pPr marL="0" indent="0" algn="l" defTabSz="825500">
              <a:spcBef>
                <a:spcPts val="2500"/>
              </a:spcBef>
              <a:buSzTx/>
              <a:buNone/>
              <a:defRPr sz="2800" b="0" spc="-28">
                <a:solidFill>
                  <a:srgbClr val="091E42"/>
                </a:solidFill>
              </a:defRPr>
            </a:pPr>
            <a:r>
              <a:rPr dirty="0"/>
              <a:t>Work on one thing at a time. Don't get carried away - we have plenty of time. You can't make a mistake. Anything that happens you can learn to use - and make something beautiful out of it.</a:t>
            </a:r>
          </a:p>
          <a:p>
            <a:pPr marL="0" indent="0" algn="l" defTabSz="825500">
              <a:spcBef>
                <a:spcPts val="2500"/>
              </a:spcBef>
              <a:buSzTx/>
              <a:buNone/>
              <a:defRPr sz="2800" b="0" spc="-28">
                <a:solidFill>
                  <a:srgbClr val="091E42"/>
                </a:solidFill>
              </a:defRPr>
            </a:pPr>
            <a:r>
              <a:rPr dirty="0"/>
              <a:t>Be brave. Use absolutely no pressure. Just like an angel's wing. There's nothing wrong with having a tree as a friend. Don't forget to tell these special people in your life just how special they are to you. If you don't like it - change it. It's your world. A happy cloud.</a:t>
            </a:r>
          </a:p>
        </p:txBody>
      </p:sp>
      <p:sp>
        <p:nvSpPr>
          <p:cNvPr id="1107" name="Line"/>
          <p:cNvSpPr/>
          <p:nvPr/>
        </p:nvSpPr>
        <p:spPr>
          <a:xfrm>
            <a:off x="1775024" y="2544916"/>
            <a:ext cx="2541599" cy="1"/>
          </a:xfrm>
          <a:prstGeom prst="line">
            <a:avLst/>
          </a:prstGeom>
          <a:ln w="101600">
            <a:solidFill>
              <a:srgbClr val="FFA927"/>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
        <p:nvSpPr>
          <p:cNvPr id="5" name="Section Title / Page title"/>
          <p:cNvSpPr>
            <a:spLocks noGrp="1"/>
          </p:cNvSpPr>
          <p:nvPr>
            <p:ph type="body" sz="quarter" idx="19"/>
          </p:nvPr>
        </p:nvSpPr>
        <p:spPr>
          <a:xfrm>
            <a:off x="1774411" y="1010437"/>
            <a:ext cx="6985001" cy="738664"/>
          </a:xfrm>
          <a:prstGeom prst="rect">
            <a:avLst/>
          </a:prstGeom>
        </p:spPr>
        <p:txBody>
          <a:bodyPr vert="horz" lIns="0" tIns="0" rIns="0" bIns="0" rtlCol="0" anchor="t">
            <a:spAutoFit/>
          </a:bodyPr>
          <a:lstStyle>
            <a:lvl1pPr algn="l">
              <a:defRPr sz="4800" b="0" i="0" spc="-59" dirty="0">
                <a:solidFill>
                  <a:srgbClr val="0747A6"/>
                </a:solidFill>
                <a:latin typeface="Circular Pro" charset="0"/>
                <a:ea typeface="Circular Pro" charset="0"/>
                <a:cs typeface="Circular Pro" charset="0"/>
              </a:defRPr>
            </a:lvl1pPr>
          </a:lstStyle>
          <a:p>
            <a:pPr lvl="0" algn="l" defTabSz="825500">
              <a:spcBef>
                <a:spcPts val="0"/>
              </a:spcBef>
              <a:buSzTx/>
            </a:pPr>
            <a:r>
              <a:rPr dirty="0"/>
              <a:t>Section Title / </a:t>
            </a:r>
            <a:r>
              <a:rPr b="1" dirty="0"/>
              <a:t>Page title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aveBehind_2 Text Boxes">
    <p:bg>
      <p:bgPr>
        <a:solidFill>
          <a:srgbClr val="FFFFFF"/>
        </a:solidFill>
        <a:effectLst/>
      </p:bgPr>
    </p:bg>
    <p:spTree>
      <p:nvGrpSpPr>
        <p:cNvPr id="1" name=""/>
        <p:cNvGrpSpPr/>
        <p:nvPr/>
      </p:nvGrpSpPr>
      <p:grpSpPr>
        <a:xfrm>
          <a:off x="0" y="0"/>
          <a:ext cx="0" cy="0"/>
          <a:chOff x="0" y="0"/>
          <a:chExt cx="0" cy="0"/>
        </a:xfrm>
      </p:grpSpPr>
      <p:sp>
        <p:nvSpPr>
          <p:cNvPr id="1116" name="Bob Ross ipsum. The shadows are just like the highlights, but we're going in the opposite direction. Put your feelings into it, your heart, it's your world. Paint anything you want on the canvas.…"/>
          <p:cNvSpPr>
            <a:spLocks noGrp="1"/>
          </p:cNvSpPr>
          <p:nvPr>
            <p:ph type="body" sz="half" idx="13"/>
          </p:nvPr>
        </p:nvSpPr>
        <p:spPr>
          <a:xfrm>
            <a:off x="1781014" y="3556000"/>
            <a:ext cx="9143170" cy="7618110"/>
          </a:xfrm>
          <a:prstGeom prst="rect">
            <a:avLst/>
          </a:prstGeom>
        </p:spPr>
        <p:txBody>
          <a:bodyPr lIns="71437" tIns="71437" rIns="71437" bIns="71437" anchor="t">
            <a:spAutoFit/>
          </a:bodyPr>
          <a:lstStyle>
            <a:lvl1pPr algn="l">
              <a:defRPr sz="36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2500"/>
              </a:spcBef>
              <a:buSzTx/>
              <a:buNone/>
              <a:defRPr sz="3600" b="0" spc="-36">
                <a:solidFill>
                  <a:srgbClr val="091E42"/>
                </a:solidFill>
              </a:defRPr>
            </a:pPr>
            <a:r>
              <a:rPr dirty="0"/>
              <a:t>Bob Ross ipsum. The shadows are just like the highlights, but we're going in the opposite direction. Put your feelings into it, your heart, it's your world. Paint anything you want on the canvas. </a:t>
            </a:r>
          </a:p>
          <a:p>
            <a:pPr marL="0" indent="0" algn="l" defTabSz="825500">
              <a:spcBef>
                <a:spcPts val="2500"/>
              </a:spcBef>
              <a:buSzTx/>
              <a:buNone/>
              <a:defRPr sz="4800" spc="-48">
                <a:solidFill>
                  <a:srgbClr val="253858"/>
                </a:solidFill>
              </a:defRPr>
            </a:pPr>
            <a:r>
              <a:rPr dirty="0"/>
              <a:t>Create your own world.</a:t>
            </a:r>
          </a:p>
          <a:p>
            <a:pPr marL="0" indent="0" algn="l" defTabSz="825500">
              <a:spcBef>
                <a:spcPts val="2500"/>
              </a:spcBef>
              <a:buSzTx/>
              <a:buNone/>
              <a:defRPr sz="3600" b="0" spc="-36">
                <a:solidFill>
                  <a:srgbClr val="091E42"/>
                </a:solidFill>
              </a:defRPr>
            </a:pPr>
            <a:r>
              <a:rPr dirty="0"/>
              <a:t>Even trees need a friend. We all need friends. Everybody's different. Trees are different. Let them all be individuals. Work on one thing at a time. Don't get carried away - we have plenty of time. You can't make a mistake.</a:t>
            </a:r>
          </a:p>
        </p:txBody>
      </p:sp>
      <p:sp>
        <p:nvSpPr>
          <p:cNvPr id="1117" name="Bob Ross ipsum. Have fun with it. Maybe there's a happy little Evergreen that lives here. I'm gonna start with a little Alizarin crimson and a touch of Prussian blue.…"/>
          <p:cNvSpPr>
            <a:spLocks noGrp="1"/>
          </p:cNvSpPr>
          <p:nvPr>
            <p:ph type="body" sz="half" idx="14"/>
          </p:nvPr>
        </p:nvSpPr>
        <p:spPr>
          <a:xfrm>
            <a:off x="12700853" y="3556000"/>
            <a:ext cx="9143169" cy="7248778"/>
          </a:xfrm>
          <a:prstGeom prst="rect">
            <a:avLst/>
          </a:prstGeom>
        </p:spPr>
        <p:txBody>
          <a:bodyPr lIns="71437" tIns="71437" rIns="71437" bIns="71437" anchor="t">
            <a:spAutoFit/>
          </a:bodyPr>
          <a:lstStyle>
            <a:lvl1pPr algn="l">
              <a:defRPr sz="36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2500"/>
              </a:spcBef>
              <a:buSzTx/>
              <a:buNone/>
              <a:defRPr sz="3600" b="0" spc="-36">
                <a:solidFill>
                  <a:srgbClr val="091E42"/>
                </a:solidFill>
              </a:defRPr>
            </a:pPr>
            <a:r>
              <a:rPr dirty="0"/>
              <a:t>Bob Ross ipsum. Have fun with it. Maybe there's a happy little Evergreen that lives here. I'm gonna start with a little Alizarin crimson and a touch of Prussian blue.</a:t>
            </a:r>
          </a:p>
          <a:p>
            <a:pPr marL="0" indent="0" algn="l" defTabSz="825500">
              <a:spcBef>
                <a:spcPts val="2500"/>
              </a:spcBef>
              <a:buSzTx/>
              <a:buNone/>
              <a:defRPr sz="3600" b="0" spc="-36">
                <a:solidFill>
                  <a:srgbClr val="091E42"/>
                </a:solidFill>
              </a:defRPr>
            </a:pPr>
            <a:r>
              <a:rPr dirty="0"/>
              <a:t>Be brave. Use absolutely no pressure. Just like an angel's wing. There's nothing wrong with having a tree as a friend. Don't forget to tell these special people in your life just how special they are to you.</a:t>
            </a:r>
          </a:p>
          <a:p>
            <a:pPr marL="0" indent="0" algn="l" defTabSz="825500">
              <a:spcBef>
                <a:spcPts val="2500"/>
              </a:spcBef>
              <a:buSzTx/>
              <a:buNone/>
              <a:defRPr sz="3600" b="0" spc="-36">
                <a:solidFill>
                  <a:srgbClr val="091E42"/>
                </a:solidFill>
              </a:defRPr>
            </a:pPr>
            <a:r>
              <a:rPr sz="4800" b="1" spc="-48" dirty="0">
                <a:solidFill>
                  <a:srgbClr val="31496B"/>
                </a:solidFill>
              </a:rPr>
              <a:t>If you don’t like it – change it. It’s your world.</a:t>
            </a:r>
          </a:p>
        </p:txBody>
      </p:sp>
      <p:sp>
        <p:nvSpPr>
          <p:cNvPr id="1118" name="Line"/>
          <p:cNvSpPr/>
          <p:nvPr/>
        </p:nvSpPr>
        <p:spPr>
          <a:xfrm>
            <a:off x="1775024" y="2544916"/>
            <a:ext cx="2541599" cy="1"/>
          </a:xfrm>
          <a:prstGeom prst="line">
            <a:avLst/>
          </a:prstGeom>
          <a:ln w="101600">
            <a:solidFill>
              <a:srgbClr val="FFA927"/>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
        <p:nvSpPr>
          <p:cNvPr id="6" name="Section Title / Page title"/>
          <p:cNvSpPr>
            <a:spLocks noGrp="1"/>
          </p:cNvSpPr>
          <p:nvPr>
            <p:ph type="body" sz="quarter" idx="19"/>
          </p:nvPr>
        </p:nvSpPr>
        <p:spPr>
          <a:xfrm>
            <a:off x="1774411" y="1010437"/>
            <a:ext cx="6985001" cy="738664"/>
          </a:xfrm>
          <a:prstGeom prst="rect">
            <a:avLst/>
          </a:prstGeom>
        </p:spPr>
        <p:txBody>
          <a:bodyPr vert="horz" lIns="0" tIns="0" rIns="0" bIns="0" rtlCol="0" anchor="t">
            <a:spAutoFit/>
          </a:bodyPr>
          <a:lstStyle>
            <a:lvl1pPr algn="l">
              <a:defRPr sz="4800" b="0" i="0" spc="-59" dirty="0">
                <a:solidFill>
                  <a:srgbClr val="0747A6"/>
                </a:solidFill>
                <a:latin typeface="Circular Pro" charset="0"/>
                <a:ea typeface="Circular Pro" charset="0"/>
                <a:cs typeface="Circular Pro" charset="0"/>
              </a:defRPr>
            </a:lvl1pPr>
          </a:lstStyle>
          <a:p>
            <a:pPr lvl="0" algn="l" defTabSz="825500">
              <a:spcBef>
                <a:spcPts val="0"/>
              </a:spcBef>
              <a:buSzTx/>
            </a:pPr>
            <a:r>
              <a:rPr dirty="0"/>
              <a:t>Section Title / </a:t>
            </a:r>
            <a:r>
              <a:rPr b="1" dirty="0"/>
              <a:t>Page title</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aveBehind_2 Text Boxes with Headers">
    <p:bg>
      <p:bgPr>
        <a:solidFill>
          <a:srgbClr val="FFFFFF"/>
        </a:solidFill>
        <a:effectLst/>
      </p:bgPr>
    </p:bg>
    <p:spTree>
      <p:nvGrpSpPr>
        <p:cNvPr id="1" name=""/>
        <p:cNvGrpSpPr/>
        <p:nvPr/>
      </p:nvGrpSpPr>
      <p:grpSpPr>
        <a:xfrm>
          <a:off x="0" y="0"/>
          <a:ext cx="0" cy="0"/>
          <a:chOff x="0" y="0"/>
          <a:chExt cx="0" cy="0"/>
        </a:xfrm>
      </p:grpSpPr>
      <p:sp>
        <p:nvSpPr>
          <p:cNvPr id="1127" name="Because sometimes the overview talking point is super long…"/>
          <p:cNvSpPr>
            <a:spLocks noGrp="1"/>
          </p:cNvSpPr>
          <p:nvPr>
            <p:ph type="body" sz="quarter" idx="13" hasCustomPrompt="1"/>
          </p:nvPr>
        </p:nvSpPr>
        <p:spPr>
          <a:xfrm>
            <a:off x="1774411" y="3556000"/>
            <a:ext cx="9322588" cy="1477328"/>
          </a:xfrm>
          <a:prstGeom prst="rect">
            <a:avLst/>
          </a:prstGeom>
        </p:spPr>
        <p:txBody>
          <a:bodyPr anchor="t">
            <a:spAutoFit/>
          </a:bodyPr>
          <a:lstStyle>
            <a:lvl1pPr algn="l">
              <a:defRPr sz="48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1500"/>
              </a:spcBef>
              <a:buSzTx/>
              <a:buNone/>
              <a:defRPr sz="4800" spc="-48">
                <a:solidFill>
                  <a:srgbClr val="253858"/>
                </a:solidFill>
              </a:defRPr>
            </a:pPr>
            <a:r>
              <a:rPr dirty="0"/>
              <a:t>Because sometimes the overview talking point is super long</a:t>
            </a:r>
          </a:p>
        </p:txBody>
      </p:sp>
      <p:sp>
        <p:nvSpPr>
          <p:cNvPr id="1129" name="Line"/>
          <p:cNvSpPr/>
          <p:nvPr/>
        </p:nvSpPr>
        <p:spPr>
          <a:xfrm>
            <a:off x="1775024" y="2544916"/>
            <a:ext cx="2541599" cy="1"/>
          </a:xfrm>
          <a:prstGeom prst="line">
            <a:avLst/>
          </a:prstGeom>
          <a:ln w="101600">
            <a:solidFill>
              <a:srgbClr val="FFA927"/>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
        <p:nvSpPr>
          <p:cNvPr id="6" name="Section Title / Page title"/>
          <p:cNvSpPr>
            <a:spLocks noGrp="1"/>
          </p:cNvSpPr>
          <p:nvPr>
            <p:ph type="body" sz="quarter" idx="19"/>
          </p:nvPr>
        </p:nvSpPr>
        <p:spPr>
          <a:xfrm>
            <a:off x="1774411" y="1010437"/>
            <a:ext cx="6985001" cy="738664"/>
          </a:xfrm>
          <a:prstGeom prst="rect">
            <a:avLst/>
          </a:prstGeom>
        </p:spPr>
        <p:txBody>
          <a:bodyPr vert="horz" lIns="0" tIns="0" rIns="0" bIns="0" rtlCol="0" anchor="t">
            <a:spAutoFit/>
          </a:bodyPr>
          <a:lstStyle>
            <a:lvl1pPr algn="l">
              <a:defRPr sz="4800" b="0" i="0" spc="-59" dirty="0">
                <a:solidFill>
                  <a:srgbClr val="0747A6"/>
                </a:solidFill>
                <a:latin typeface="Circular Pro" charset="0"/>
                <a:ea typeface="Circular Pro" charset="0"/>
                <a:cs typeface="Circular Pro" charset="0"/>
              </a:defRPr>
            </a:lvl1pPr>
          </a:lstStyle>
          <a:p>
            <a:pPr lvl="0" algn="l" defTabSz="825500">
              <a:spcBef>
                <a:spcPts val="0"/>
              </a:spcBef>
              <a:buSzTx/>
            </a:pPr>
            <a:r>
              <a:rPr dirty="0"/>
              <a:t>Section Title / </a:t>
            </a:r>
            <a:r>
              <a:rPr b="1" dirty="0"/>
              <a:t>Page title</a:t>
            </a:r>
          </a:p>
        </p:txBody>
      </p:sp>
      <p:sp>
        <p:nvSpPr>
          <p:cNvPr id="7" name="Because sometimes the overview talking point is super long…"/>
          <p:cNvSpPr>
            <a:spLocks noGrp="1"/>
          </p:cNvSpPr>
          <p:nvPr>
            <p:ph type="body" sz="quarter" idx="20" hasCustomPrompt="1"/>
          </p:nvPr>
        </p:nvSpPr>
        <p:spPr>
          <a:xfrm>
            <a:off x="1774411" y="5336677"/>
            <a:ext cx="9322588" cy="4752583"/>
          </a:xfrm>
          <a:prstGeom prst="rect">
            <a:avLst/>
          </a:prstGeom>
        </p:spPr>
        <p:txBody>
          <a:bodyPr anchor="t">
            <a:spAutoFit/>
          </a:bodyPr>
          <a:lstStyle>
            <a:lvl1pPr algn="l">
              <a:defRPr sz="3600" b="0" i="0" u="none" strike="noStrike" cap="none" spc="-59"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2500"/>
              </a:spcBef>
              <a:buSzTx/>
              <a:buNone/>
              <a:defRPr sz="3600" b="0" spc="-36">
                <a:solidFill>
                  <a:srgbClr val="091E42"/>
                </a:solidFill>
              </a:defRPr>
            </a:pPr>
            <a:r>
              <a:rPr dirty="0"/>
              <a:t>Bob Ross ipsum. The shadows are just like the highlights, but we're going in the opposite direction. Put your feelings into it, your heart, it's your world. Paint anything you want on the canvas. Create your own world. </a:t>
            </a:r>
          </a:p>
          <a:p>
            <a:pPr marL="0" indent="0" algn="l" defTabSz="825500">
              <a:spcBef>
                <a:spcPts val="2500"/>
              </a:spcBef>
              <a:buSzTx/>
              <a:buNone/>
              <a:defRPr sz="3600" b="0" spc="-36">
                <a:solidFill>
                  <a:srgbClr val="091E42"/>
                </a:solidFill>
              </a:defRPr>
            </a:pPr>
            <a:r>
              <a:rPr dirty="0"/>
              <a:t>Happy painting, God bless. We don't make mistakes we just have happy little accidents. Let's do that again.</a:t>
            </a:r>
          </a:p>
        </p:txBody>
      </p:sp>
      <p:sp>
        <p:nvSpPr>
          <p:cNvPr id="10" name="Because sometimes the overview talking point is super long…"/>
          <p:cNvSpPr>
            <a:spLocks noGrp="1"/>
          </p:cNvSpPr>
          <p:nvPr>
            <p:ph type="body" sz="quarter" idx="21" hasCustomPrompt="1"/>
          </p:nvPr>
        </p:nvSpPr>
        <p:spPr>
          <a:xfrm>
            <a:off x="12707152" y="3556000"/>
            <a:ext cx="9322588" cy="1477328"/>
          </a:xfrm>
          <a:prstGeom prst="rect">
            <a:avLst/>
          </a:prstGeom>
        </p:spPr>
        <p:txBody>
          <a:bodyPr anchor="t">
            <a:spAutoFit/>
          </a:bodyPr>
          <a:lstStyle>
            <a:lvl1pPr algn="l">
              <a:defRPr sz="48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1500"/>
              </a:spcBef>
              <a:buSzTx/>
              <a:buNone/>
              <a:defRPr sz="4800" spc="-48">
                <a:solidFill>
                  <a:srgbClr val="253858"/>
                </a:solidFill>
              </a:defRPr>
            </a:pPr>
            <a:r>
              <a:rPr dirty="0"/>
              <a:t>Because sometimes the overview talking point is super long</a:t>
            </a:r>
          </a:p>
        </p:txBody>
      </p:sp>
      <p:sp>
        <p:nvSpPr>
          <p:cNvPr id="11" name="Because sometimes the overview talking point is super long…"/>
          <p:cNvSpPr>
            <a:spLocks noGrp="1"/>
          </p:cNvSpPr>
          <p:nvPr>
            <p:ph type="body" sz="quarter" idx="22" hasCustomPrompt="1"/>
          </p:nvPr>
        </p:nvSpPr>
        <p:spPr>
          <a:xfrm>
            <a:off x="12707152" y="5336677"/>
            <a:ext cx="9322588" cy="4752583"/>
          </a:xfrm>
          <a:prstGeom prst="rect">
            <a:avLst/>
          </a:prstGeom>
        </p:spPr>
        <p:txBody>
          <a:bodyPr anchor="t">
            <a:spAutoFit/>
          </a:bodyPr>
          <a:lstStyle>
            <a:lvl1pPr algn="l">
              <a:defRPr sz="3600" b="0" i="0" u="none" strike="noStrike" cap="none" spc="-59"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2500"/>
              </a:spcBef>
              <a:buSzTx/>
              <a:buNone/>
              <a:defRPr sz="3600" b="0" spc="-36">
                <a:solidFill>
                  <a:srgbClr val="091E42"/>
                </a:solidFill>
              </a:defRPr>
            </a:pPr>
            <a:r>
              <a:rPr dirty="0"/>
              <a:t>Bob Ross ipsum. The shadows are just like the highlights, but we're going in the opposite direction. Put your feelings into it, your heart, it's your world. Paint anything you want on the canvas. Create your own world. </a:t>
            </a:r>
          </a:p>
          <a:p>
            <a:pPr marL="0" indent="0" algn="l" defTabSz="825500">
              <a:spcBef>
                <a:spcPts val="2500"/>
              </a:spcBef>
              <a:buSzTx/>
              <a:buNone/>
              <a:defRPr sz="3600" b="0" spc="-36">
                <a:solidFill>
                  <a:srgbClr val="091E42"/>
                </a:solidFill>
              </a:defRPr>
            </a:pPr>
            <a:r>
              <a:rPr dirty="0"/>
              <a:t>Happy painting, God bless. We don't make mistakes we just have happy little accidents. Let's do that again.</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eaveBehind_Grey Box Text with Supporting Text">
    <p:bg>
      <p:bgPr>
        <a:solidFill>
          <a:srgbClr val="FFFFFF"/>
        </a:solidFill>
        <a:effectLst/>
      </p:bgPr>
    </p:bg>
    <p:spTree>
      <p:nvGrpSpPr>
        <p:cNvPr id="1" name=""/>
        <p:cNvGrpSpPr/>
        <p:nvPr/>
      </p:nvGrpSpPr>
      <p:grpSpPr>
        <a:xfrm>
          <a:off x="0" y="0"/>
          <a:ext cx="0" cy="0"/>
          <a:chOff x="0" y="0"/>
          <a:chExt cx="0" cy="0"/>
        </a:xfrm>
      </p:grpSpPr>
      <p:sp>
        <p:nvSpPr>
          <p:cNvPr id="1139" name="Line"/>
          <p:cNvSpPr/>
          <p:nvPr/>
        </p:nvSpPr>
        <p:spPr>
          <a:xfrm>
            <a:off x="1775024" y="2544916"/>
            <a:ext cx="2541599" cy="1"/>
          </a:xfrm>
          <a:prstGeom prst="line">
            <a:avLst/>
          </a:prstGeom>
          <a:ln w="101600">
            <a:solidFill>
              <a:srgbClr val="FFA927"/>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
        <p:nvSpPr>
          <p:cNvPr id="1140" name="“I have made this longer than usual because I have not had time to make it shorter.”…"/>
          <p:cNvSpPr>
            <a:spLocks noGrp="1"/>
          </p:cNvSpPr>
          <p:nvPr>
            <p:ph type="body" sz="quarter" idx="14"/>
          </p:nvPr>
        </p:nvSpPr>
        <p:spPr>
          <a:xfrm>
            <a:off x="1711021" y="3810000"/>
            <a:ext cx="6591301" cy="7693025"/>
          </a:xfrm>
          <a:prstGeom prst="roundRect">
            <a:avLst>
              <a:gd name="adj" fmla="val 784"/>
            </a:avLst>
          </a:prstGeom>
          <a:solidFill>
            <a:srgbClr val="ECEEF1"/>
          </a:solidFill>
        </p:spPr>
        <p:txBody>
          <a:bodyPr lIns="635000" tIns="635000" rIns="635000" bIns="635000" anchor="t">
            <a:noAutofit/>
          </a:bodyPr>
          <a:lstStyle>
            <a:lvl1pPr algn="l">
              <a:defRPr sz="60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“I have made this longer than usual because I have not had time to make it shorter.”</a:t>
            </a:r>
          </a:p>
          <a:p>
            <a:pPr marL="0" indent="0" algn="l" defTabSz="825500">
              <a:spcBef>
                <a:spcPts val="0"/>
              </a:spcBef>
              <a:buSzTx/>
              <a:buNone/>
              <a:defRPr sz="2800" b="0" spc="-28">
                <a:solidFill>
                  <a:srgbClr val="091E42"/>
                </a:solidFill>
              </a:defRPr>
            </a:pPr>
            <a:endParaRPr dirty="0"/>
          </a:p>
          <a:p>
            <a:pPr marL="0" indent="0" algn="l" defTabSz="825500">
              <a:spcBef>
                <a:spcPts val="0"/>
              </a:spcBef>
              <a:buSzTx/>
              <a:buNone/>
              <a:defRPr sz="3600" b="0" spc="-36">
                <a:solidFill>
                  <a:srgbClr val="091E42"/>
                </a:solidFill>
              </a:defRPr>
            </a:pPr>
            <a:r>
              <a:rPr dirty="0"/>
              <a:t>Blaise Pascal’s quote above points to the issue we all face when writing.</a:t>
            </a:r>
          </a:p>
        </p:txBody>
      </p:sp>
      <p:sp>
        <p:nvSpPr>
          <p:cNvPr id="1141" name="Bob Ross ipsum. The shadows are just like the highlights, but we're going in the opposite direction. Put your feelings into it, your heart, it's your world. Paint anything you want on the canvas. Create your own world. Happy painting, God bless.…"/>
          <p:cNvSpPr>
            <a:spLocks noGrp="1"/>
          </p:cNvSpPr>
          <p:nvPr>
            <p:ph type="body" sz="half" idx="15"/>
          </p:nvPr>
        </p:nvSpPr>
        <p:spPr>
          <a:xfrm>
            <a:off x="9266892" y="4147859"/>
            <a:ext cx="12878063" cy="7017306"/>
          </a:xfrm>
          <a:prstGeom prst="rect">
            <a:avLst/>
          </a:prstGeom>
        </p:spPr>
        <p:txBody>
          <a:bodyPr anchor="t">
            <a:spAutoFit/>
          </a:bodyPr>
          <a:lstStyle>
            <a:lvl1pPr algn="l">
              <a:defRPr sz="36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3600" b="0" spc="-36">
                <a:solidFill>
                  <a:srgbClr val="091E42"/>
                </a:solidFill>
              </a:defRPr>
            </a:pPr>
            <a:r>
              <a:rPr dirty="0"/>
              <a:t>Bob Ross ipsum. The shadows are just like the highlights, but we're going in the opposite direction. Put your feelings into it, your heart, it's your world. Paint anything you want on the canvas. Create your own world. Happy painting, God bless. </a:t>
            </a:r>
          </a:p>
          <a:p>
            <a:pPr marL="0" indent="0" algn="l" defTabSz="825500">
              <a:spcBef>
                <a:spcPts val="0"/>
              </a:spcBef>
              <a:buSzTx/>
              <a:buNone/>
              <a:defRPr sz="3600" b="0" spc="-36">
                <a:solidFill>
                  <a:srgbClr val="091E42"/>
                </a:solidFill>
              </a:defRPr>
            </a:pPr>
            <a:endParaRPr dirty="0"/>
          </a:p>
          <a:p>
            <a:pPr marL="0" indent="0" algn="l" defTabSz="825500">
              <a:spcBef>
                <a:spcPts val="0"/>
              </a:spcBef>
              <a:buSzTx/>
              <a:buNone/>
              <a:defRPr sz="4800" spc="-48">
                <a:solidFill>
                  <a:srgbClr val="091E42"/>
                </a:solidFill>
              </a:defRPr>
            </a:pPr>
            <a:r>
              <a:rPr dirty="0"/>
              <a:t>We don’t make mistakes we just have happy little accidents. Let’s do that again.</a:t>
            </a:r>
          </a:p>
          <a:p>
            <a:pPr marL="0" indent="0" algn="l" defTabSz="825500">
              <a:spcBef>
                <a:spcPts val="0"/>
              </a:spcBef>
              <a:buSzTx/>
              <a:buNone/>
              <a:defRPr sz="3600" b="0" spc="-36">
                <a:solidFill>
                  <a:srgbClr val="091E42"/>
                </a:solidFill>
              </a:defRPr>
            </a:pPr>
            <a:endParaRPr dirty="0"/>
          </a:p>
          <a:p>
            <a:pPr marL="0" indent="0" algn="l" defTabSz="825500">
              <a:spcBef>
                <a:spcPts val="0"/>
              </a:spcBef>
              <a:buSzTx/>
              <a:buNone/>
              <a:defRPr sz="3600" b="0" spc="-36">
                <a:solidFill>
                  <a:srgbClr val="091E42"/>
                </a:solidFill>
              </a:defRPr>
            </a:pPr>
            <a:r>
              <a:rPr dirty="0"/>
              <a:t>Have fun with it. Maybe there's a happy little Evergreen that lives here. I'm gonna start with a little Alizarin crimson and a touch of Prussian blue Get away from those little Christmas tree things we used to make in school.</a:t>
            </a:r>
          </a:p>
        </p:txBody>
      </p:sp>
      <p:sp>
        <p:nvSpPr>
          <p:cNvPr id="6" name="Section Title / Page title"/>
          <p:cNvSpPr>
            <a:spLocks noGrp="1"/>
          </p:cNvSpPr>
          <p:nvPr>
            <p:ph type="body" sz="quarter" idx="19"/>
          </p:nvPr>
        </p:nvSpPr>
        <p:spPr>
          <a:xfrm>
            <a:off x="1774411" y="1010437"/>
            <a:ext cx="6985001" cy="738664"/>
          </a:xfrm>
          <a:prstGeom prst="rect">
            <a:avLst/>
          </a:prstGeom>
        </p:spPr>
        <p:txBody>
          <a:bodyPr vert="horz" lIns="0" tIns="0" rIns="0" bIns="0" rtlCol="0" anchor="t">
            <a:spAutoFit/>
          </a:bodyPr>
          <a:lstStyle>
            <a:lvl1pPr algn="l">
              <a:defRPr sz="4800" b="0" i="0" spc="-59" dirty="0">
                <a:solidFill>
                  <a:srgbClr val="0747A6"/>
                </a:solidFill>
                <a:latin typeface="Circular Pro" charset="0"/>
                <a:ea typeface="Circular Pro" charset="0"/>
                <a:cs typeface="Circular Pro" charset="0"/>
              </a:defRPr>
            </a:lvl1pPr>
          </a:lstStyle>
          <a:p>
            <a:pPr lvl="0" algn="l" defTabSz="825500">
              <a:spcBef>
                <a:spcPts val="0"/>
              </a:spcBef>
              <a:buSzTx/>
            </a:pPr>
            <a:r>
              <a:rPr dirty="0"/>
              <a:t>Section Title / </a:t>
            </a:r>
            <a:r>
              <a:rPr b="1" dirty="0"/>
              <a:t>Page title</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eaveBehind_Text Call-Out with Supporting Text">
    <p:bg>
      <p:bgPr>
        <a:solidFill>
          <a:srgbClr val="FFFFFF"/>
        </a:solidFill>
        <a:effectLst/>
      </p:bgPr>
    </p:bg>
    <p:spTree>
      <p:nvGrpSpPr>
        <p:cNvPr id="1" name=""/>
        <p:cNvGrpSpPr/>
        <p:nvPr/>
      </p:nvGrpSpPr>
      <p:grpSpPr>
        <a:xfrm>
          <a:off x="0" y="0"/>
          <a:ext cx="0" cy="0"/>
          <a:chOff x="0" y="0"/>
          <a:chExt cx="0" cy="0"/>
        </a:xfrm>
      </p:grpSpPr>
      <p:sp>
        <p:nvSpPr>
          <p:cNvPr id="1149" name="Statement that is meant to receive the bulk of the attention and hopefully excite the reader.…"/>
          <p:cNvSpPr>
            <a:spLocks noGrp="1"/>
          </p:cNvSpPr>
          <p:nvPr>
            <p:ph type="body" sz="quarter" idx="13"/>
          </p:nvPr>
        </p:nvSpPr>
        <p:spPr>
          <a:xfrm>
            <a:off x="1711021" y="3810000"/>
            <a:ext cx="7419176" cy="6165790"/>
          </a:xfrm>
          <a:prstGeom prst="rect">
            <a:avLst/>
          </a:prstGeom>
        </p:spPr>
        <p:txBody>
          <a:bodyPr anchor="t">
            <a:spAutoFit/>
          </a:bodyPr>
          <a:lstStyle>
            <a:lvl1pPr algn="l">
              <a:defRPr sz="48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2000"/>
              </a:spcBef>
              <a:buSzTx/>
              <a:buNone/>
              <a:defRPr sz="4800" spc="-48">
                <a:solidFill>
                  <a:srgbClr val="253858"/>
                </a:solidFill>
              </a:defRPr>
            </a:pPr>
            <a:r>
              <a:rPr dirty="0"/>
              <a:t>Statement that is meant to receive the bulk of the attention and hopefully excite the reader.</a:t>
            </a:r>
          </a:p>
          <a:p>
            <a:pPr marL="0" indent="0" algn="l" defTabSz="825500">
              <a:spcBef>
                <a:spcPts val="2000"/>
              </a:spcBef>
              <a:buSzTx/>
              <a:buNone/>
              <a:defRPr sz="4800" spc="-48">
                <a:solidFill>
                  <a:srgbClr val="253858"/>
                </a:solidFill>
              </a:defRPr>
            </a:pPr>
            <a:r>
              <a:rPr dirty="0"/>
              <a:t>What you place in this text box is the ‘buy-in’ to get the reader to read the longer-form text beside it.</a:t>
            </a:r>
          </a:p>
        </p:txBody>
      </p:sp>
      <p:sp>
        <p:nvSpPr>
          <p:cNvPr id="1150" name="Bob Ross ipsum. The shadows are just like the highlights, but we're going in the opposite direction. Put your feelings into it, your heart, it's your world. Paint anything you want on the canvas. Create your own world. Happy painting, God bless. We don't make mistakes we just have happy little accidents. Let's do that again.…"/>
          <p:cNvSpPr>
            <a:spLocks noGrp="1"/>
          </p:cNvSpPr>
          <p:nvPr>
            <p:ph type="body" sz="half" idx="14"/>
          </p:nvPr>
        </p:nvSpPr>
        <p:spPr>
          <a:xfrm>
            <a:off x="10163107" y="3962605"/>
            <a:ext cx="11983801" cy="5860579"/>
          </a:xfrm>
          <a:prstGeom prst="rect">
            <a:avLst/>
          </a:prstGeom>
        </p:spPr>
        <p:txBody>
          <a:bodyPr anchor="t">
            <a:spAutoFit/>
          </a:bodyPr>
          <a:lstStyle>
            <a:lvl1pPr algn="l">
              <a:defRPr sz="3600">
                <a:solidFill>
                  <a:schemeClr val="tx1"/>
                </a:solidFill>
              </a:defRPr>
            </a:lvl1pPr>
          </a:lstStyle>
          <a:p>
            <a:pPr marL="0" indent="0" algn="l" defTabSz="825500">
              <a:spcBef>
                <a:spcPts val="2500"/>
              </a:spcBef>
              <a:buSzTx/>
              <a:buNone/>
              <a:defRPr sz="3600" b="0" spc="-36">
                <a:solidFill>
                  <a:srgbClr val="091E42"/>
                </a:solidFill>
              </a:defRPr>
            </a:pPr>
            <a:r>
              <a:rPr dirty="0"/>
              <a:t>Bob Ross ipsum. The shadows are just like the highlights, but we're going in the opposite direction. Put your feelings into it, your heart, it's your world. Paint anything you want on the canvas. Create your own world. Happy painting, God bless. We don't make mistakes we just have happy little accidents. Let's do that again.</a:t>
            </a:r>
          </a:p>
          <a:p>
            <a:pPr marL="0" indent="0" algn="l" defTabSz="825500">
              <a:spcBef>
                <a:spcPts val="2500"/>
              </a:spcBef>
              <a:buSzTx/>
              <a:buNone/>
              <a:defRPr sz="3600" b="0" spc="-36">
                <a:solidFill>
                  <a:srgbClr val="091E42"/>
                </a:solidFill>
              </a:defRPr>
            </a:pPr>
            <a:r>
              <a:rPr dirty="0"/>
              <a:t>Have fun with it. Maybe there's a happy little Evergreen that lives here. I'm gonna start with a little Alizarin crimson and a touch of Prussian blue Get away from those little Christmas tree things we used to make in school.</a:t>
            </a:r>
          </a:p>
        </p:txBody>
      </p:sp>
      <p:sp>
        <p:nvSpPr>
          <p:cNvPr id="1151" name="Line"/>
          <p:cNvSpPr/>
          <p:nvPr/>
        </p:nvSpPr>
        <p:spPr>
          <a:xfrm>
            <a:off x="1775024" y="2544916"/>
            <a:ext cx="2541599" cy="1"/>
          </a:xfrm>
          <a:prstGeom prst="line">
            <a:avLst/>
          </a:prstGeom>
          <a:ln w="101600">
            <a:solidFill>
              <a:srgbClr val="FFA927"/>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
        <p:nvSpPr>
          <p:cNvPr id="6" name="Section Title / Page title"/>
          <p:cNvSpPr>
            <a:spLocks noGrp="1"/>
          </p:cNvSpPr>
          <p:nvPr>
            <p:ph type="body" sz="quarter" idx="19"/>
          </p:nvPr>
        </p:nvSpPr>
        <p:spPr>
          <a:xfrm>
            <a:off x="1774411" y="1010437"/>
            <a:ext cx="6985001" cy="738664"/>
          </a:xfrm>
          <a:prstGeom prst="rect">
            <a:avLst/>
          </a:prstGeom>
        </p:spPr>
        <p:txBody>
          <a:bodyPr vert="horz" lIns="0" tIns="0" rIns="0" bIns="0" rtlCol="0" anchor="t">
            <a:spAutoFit/>
          </a:bodyPr>
          <a:lstStyle>
            <a:lvl1pPr algn="l">
              <a:defRPr sz="4800" b="0" i="0" spc="-59" dirty="0">
                <a:solidFill>
                  <a:srgbClr val="0747A6"/>
                </a:solidFill>
                <a:latin typeface="Circular Pro" charset="0"/>
                <a:ea typeface="Circular Pro" charset="0"/>
                <a:cs typeface="Circular Pro" charset="0"/>
              </a:defRPr>
            </a:lvl1pPr>
          </a:lstStyle>
          <a:p>
            <a:pPr lvl="0" algn="l" defTabSz="825500">
              <a:spcBef>
                <a:spcPts val="0"/>
              </a:spcBef>
              <a:buSzTx/>
            </a:pPr>
            <a:r>
              <a:rPr dirty="0"/>
              <a:t>Section Title / </a:t>
            </a:r>
            <a:r>
              <a:rPr b="1" dirty="0"/>
              <a:t>Page title</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eaveBehind_3 Grey Box Areas">
    <p:bg>
      <p:bgPr>
        <a:solidFill>
          <a:srgbClr val="FFFFFF"/>
        </a:solidFill>
        <a:effectLst/>
      </p:bgPr>
    </p:bg>
    <p:spTree>
      <p:nvGrpSpPr>
        <p:cNvPr id="1" name=""/>
        <p:cNvGrpSpPr/>
        <p:nvPr/>
      </p:nvGrpSpPr>
      <p:grpSpPr>
        <a:xfrm>
          <a:off x="0" y="0"/>
          <a:ext cx="0" cy="0"/>
          <a:chOff x="0" y="0"/>
          <a:chExt cx="0" cy="0"/>
        </a:xfrm>
      </p:grpSpPr>
      <p:sp>
        <p:nvSpPr>
          <p:cNvPr id="1160" name="Talking Point…"/>
          <p:cNvSpPr>
            <a:spLocks noGrp="1"/>
          </p:cNvSpPr>
          <p:nvPr>
            <p:ph type="body" sz="quarter" idx="13"/>
          </p:nvPr>
        </p:nvSpPr>
        <p:spPr>
          <a:xfrm>
            <a:off x="15973121" y="3810000"/>
            <a:ext cx="6591301" cy="7693025"/>
          </a:xfrm>
          <a:prstGeom prst="roundRect">
            <a:avLst>
              <a:gd name="adj" fmla="val 784"/>
            </a:avLst>
          </a:prstGeom>
          <a:solidFill>
            <a:srgbClr val="ECEEF1"/>
          </a:solidFill>
        </p:spPr>
        <p:txBody>
          <a:bodyPr lIns="635000" tIns="635000" rIns="635000" bIns="635000" anchor="t">
            <a:noAutofit/>
          </a:bodyPr>
          <a:lstStyle>
            <a:lvl1pPr algn="l">
              <a:defRPr sz="60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6000" spc="-59">
                <a:solidFill>
                  <a:srgbClr val="253858"/>
                </a:solidFill>
              </a:defRPr>
            </a:pPr>
            <a:r>
              <a:rPr dirty="0"/>
              <a:t>Talking Point</a:t>
            </a:r>
          </a:p>
          <a:p>
            <a:pPr marL="0" indent="0" algn="l" defTabSz="825500">
              <a:spcBef>
                <a:spcPts val="0"/>
              </a:spcBef>
              <a:buSzTx/>
              <a:buNone/>
              <a:defRPr sz="3600" b="0" spc="-36">
                <a:solidFill>
                  <a:srgbClr val="091E42"/>
                </a:solidFill>
              </a:defRPr>
            </a:pPr>
            <a:r>
              <a:rPr dirty="0"/>
              <a:t>Have fun with it. Maybe there's a happy little Evergreen that lives here. I'm gonna start with a little Alizarin crimson and a touch of Prussian blue Get away from those little Christmas tree things we used to make in school.</a:t>
            </a:r>
          </a:p>
        </p:txBody>
      </p:sp>
      <p:sp>
        <p:nvSpPr>
          <p:cNvPr id="1161" name="Talking Point…"/>
          <p:cNvSpPr>
            <a:spLocks noGrp="1"/>
          </p:cNvSpPr>
          <p:nvPr>
            <p:ph type="body" sz="quarter" idx="14"/>
          </p:nvPr>
        </p:nvSpPr>
        <p:spPr>
          <a:xfrm>
            <a:off x="8823021" y="3810000"/>
            <a:ext cx="6591301" cy="7693025"/>
          </a:xfrm>
          <a:prstGeom prst="roundRect">
            <a:avLst>
              <a:gd name="adj" fmla="val 784"/>
            </a:avLst>
          </a:prstGeom>
          <a:solidFill>
            <a:srgbClr val="ECEEF1"/>
          </a:solidFill>
        </p:spPr>
        <p:txBody>
          <a:bodyPr lIns="635000" tIns="635000" rIns="635000" bIns="635000" anchor="t">
            <a:noAutofit/>
          </a:bodyPr>
          <a:lstStyle>
            <a:lvl1pPr algn="l">
              <a:defRPr sz="60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6000" spc="-59">
                <a:solidFill>
                  <a:srgbClr val="253858"/>
                </a:solidFill>
              </a:defRPr>
            </a:pPr>
            <a:r>
              <a:rPr dirty="0"/>
              <a:t>Talking Point</a:t>
            </a:r>
          </a:p>
          <a:p>
            <a:pPr marL="0" indent="0" algn="l" defTabSz="825500">
              <a:spcBef>
                <a:spcPts val="0"/>
              </a:spcBef>
              <a:buSzTx/>
              <a:buNone/>
              <a:defRPr sz="3600" b="0" spc="-36">
                <a:solidFill>
                  <a:srgbClr val="091E42"/>
                </a:solidFill>
              </a:defRPr>
            </a:pPr>
            <a:r>
              <a:rPr dirty="0"/>
              <a:t>Happy painting, God bless. We don't make mistakes we just have happy little accidents. Let's do that again.</a:t>
            </a:r>
          </a:p>
        </p:txBody>
      </p:sp>
      <p:sp>
        <p:nvSpPr>
          <p:cNvPr id="1162" name="Talking Point…"/>
          <p:cNvSpPr>
            <a:spLocks noGrp="1"/>
          </p:cNvSpPr>
          <p:nvPr>
            <p:ph type="body" sz="quarter" idx="15"/>
          </p:nvPr>
        </p:nvSpPr>
        <p:spPr>
          <a:xfrm>
            <a:off x="1711021" y="3810000"/>
            <a:ext cx="6591301" cy="7693025"/>
          </a:xfrm>
          <a:prstGeom prst="roundRect">
            <a:avLst>
              <a:gd name="adj" fmla="val 784"/>
            </a:avLst>
          </a:prstGeom>
          <a:solidFill>
            <a:srgbClr val="ECEEF1"/>
          </a:solidFill>
        </p:spPr>
        <p:txBody>
          <a:bodyPr lIns="635000" tIns="635000" rIns="635000" bIns="635000" anchor="t">
            <a:noAutofit/>
          </a:bodyPr>
          <a:lstStyle>
            <a:lvl1pPr algn="l">
              <a:defRPr sz="60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6000" spc="-59">
                <a:solidFill>
                  <a:srgbClr val="253858"/>
                </a:solidFill>
              </a:defRPr>
            </a:pPr>
            <a:r>
              <a:rPr dirty="0"/>
              <a:t>Talking Point</a:t>
            </a:r>
          </a:p>
          <a:p>
            <a:pPr marL="0" indent="0" algn="l" defTabSz="825500">
              <a:spcBef>
                <a:spcPts val="0"/>
              </a:spcBef>
              <a:buSzTx/>
              <a:buNone/>
              <a:defRPr sz="3600" b="0" spc="-36">
                <a:solidFill>
                  <a:srgbClr val="091E42"/>
                </a:solidFill>
              </a:defRPr>
            </a:pPr>
            <a:r>
              <a:rPr dirty="0"/>
              <a:t>Bob Ross ipsum. </a:t>
            </a:r>
            <a:br>
              <a:rPr dirty="0"/>
            </a:br>
            <a:r>
              <a:rPr dirty="0"/>
              <a:t>The shadows are just like the highlights, but we're going in the opposite direction. Put your feelings into it, your </a:t>
            </a:r>
            <a:br>
              <a:rPr dirty="0"/>
            </a:br>
            <a:r>
              <a:rPr dirty="0"/>
              <a:t>heart, it's your world. Paint anything you want on the canvas. </a:t>
            </a:r>
          </a:p>
        </p:txBody>
      </p:sp>
      <p:sp>
        <p:nvSpPr>
          <p:cNvPr id="1163" name="Line"/>
          <p:cNvSpPr/>
          <p:nvPr/>
        </p:nvSpPr>
        <p:spPr>
          <a:xfrm>
            <a:off x="1775024" y="2544916"/>
            <a:ext cx="2541599" cy="1"/>
          </a:xfrm>
          <a:prstGeom prst="line">
            <a:avLst/>
          </a:prstGeom>
          <a:ln w="101600">
            <a:solidFill>
              <a:srgbClr val="FFA927"/>
            </a:solidFill>
            <a:miter lim="400000"/>
          </a:ln>
        </p:spPr>
        <p:txBody>
          <a:bodyPr lIns="50800" tIns="50800" rIns="50800" bIns="50800" anchor="ctr"/>
          <a:lstStyle/>
          <a:p>
            <a:pPr algn="l">
              <a:defRPr sz="3200" spc="0">
                <a:solidFill>
                  <a:srgbClr val="000000"/>
                </a:solidFill>
                <a:latin typeface="Helvetica Light"/>
                <a:ea typeface="Helvetica Light"/>
                <a:cs typeface="Helvetica Light"/>
                <a:sym typeface="Helvetica Light"/>
              </a:defRPr>
            </a:pPr>
            <a:endParaRPr/>
          </a:p>
        </p:txBody>
      </p:sp>
      <p:sp>
        <p:nvSpPr>
          <p:cNvPr id="7" name="Section Title / Page title"/>
          <p:cNvSpPr>
            <a:spLocks noGrp="1"/>
          </p:cNvSpPr>
          <p:nvPr>
            <p:ph type="body" sz="quarter" idx="19"/>
          </p:nvPr>
        </p:nvSpPr>
        <p:spPr>
          <a:xfrm>
            <a:off x="1774411" y="1010437"/>
            <a:ext cx="6985001" cy="738664"/>
          </a:xfrm>
          <a:prstGeom prst="rect">
            <a:avLst/>
          </a:prstGeom>
        </p:spPr>
        <p:txBody>
          <a:bodyPr vert="horz" lIns="0" tIns="0" rIns="0" bIns="0" rtlCol="0" anchor="t">
            <a:spAutoFit/>
          </a:bodyPr>
          <a:lstStyle>
            <a:lvl1pPr algn="l">
              <a:defRPr sz="4800" b="0" i="0" spc="-59" dirty="0">
                <a:solidFill>
                  <a:srgbClr val="0747A6"/>
                </a:solidFill>
                <a:latin typeface="Circular Pro" charset="0"/>
                <a:ea typeface="Circular Pro" charset="0"/>
                <a:cs typeface="Circular Pro" charset="0"/>
              </a:defRPr>
            </a:lvl1pPr>
          </a:lstStyle>
          <a:p>
            <a:pPr lvl="0" algn="l" defTabSz="825500">
              <a:spcBef>
                <a:spcPts val="0"/>
              </a:spcBef>
              <a:buSzTx/>
            </a:pPr>
            <a:r>
              <a:rPr dirty="0"/>
              <a:t>Section Title / </a:t>
            </a:r>
            <a:r>
              <a:rPr b="1" dirty="0"/>
              <a:t>Page title</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eaveBehind_Talking Points with Numbers">
    <p:bg>
      <p:bgPr>
        <a:solidFill>
          <a:srgbClr val="FFFFFF"/>
        </a:solidFill>
        <a:effectLst/>
      </p:bgPr>
    </p:bg>
    <p:spTree>
      <p:nvGrpSpPr>
        <p:cNvPr id="1" name=""/>
        <p:cNvGrpSpPr/>
        <p:nvPr/>
      </p:nvGrpSpPr>
      <p:grpSpPr>
        <a:xfrm>
          <a:off x="0" y="0"/>
          <a:ext cx="0" cy="0"/>
          <a:chOff x="0" y="0"/>
          <a:chExt cx="0" cy="0"/>
        </a:xfrm>
      </p:grpSpPr>
      <p:sp>
        <p:nvSpPr>
          <p:cNvPr id="1175" name="Point 1…"/>
          <p:cNvSpPr>
            <a:spLocks noGrp="1"/>
          </p:cNvSpPr>
          <p:nvPr>
            <p:ph type="body" sz="quarter" idx="16" hasCustomPrompt="1"/>
          </p:nvPr>
        </p:nvSpPr>
        <p:spPr>
          <a:xfrm>
            <a:off x="2612192" y="3556000"/>
            <a:ext cx="17011909" cy="738664"/>
          </a:xfrm>
          <a:prstGeom prst="rect">
            <a:avLst/>
          </a:prstGeom>
        </p:spPr>
        <p:txBody>
          <a:bodyPr anchor="t">
            <a:spAutoFit/>
          </a:bodyPr>
          <a:lstStyle>
            <a:lvl1pPr algn="l">
              <a:defRPr sz="48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1</a:t>
            </a:r>
          </a:p>
        </p:txBody>
      </p:sp>
      <p:sp>
        <p:nvSpPr>
          <p:cNvPr id="1178" name="Line"/>
          <p:cNvSpPr/>
          <p:nvPr/>
        </p:nvSpPr>
        <p:spPr>
          <a:xfrm>
            <a:off x="1775024" y="2544916"/>
            <a:ext cx="2541599" cy="1"/>
          </a:xfrm>
          <a:prstGeom prst="line">
            <a:avLst/>
          </a:prstGeom>
          <a:ln w="101600">
            <a:solidFill>
              <a:srgbClr val="FFA927"/>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
        <p:nvSpPr>
          <p:cNvPr id="1179" name="Section Title / Page title"/>
          <p:cNvSpPr>
            <a:spLocks noGrp="1"/>
          </p:cNvSpPr>
          <p:nvPr>
            <p:ph type="body" sz="quarter" idx="19"/>
          </p:nvPr>
        </p:nvSpPr>
        <p:spPr>
          <a:xfrm>
            <a:off x="1774411" y="1010437"/>
            <a:ext cx="6985001" cy="738664"/>
          </a:xfrm>
          <a:prstGeom prst="rect">
            <a:avLst/>
          </a:prstGeom>
        </p:spPr>
        <p:txBody>
          <a:bodyPr vert="horz" lIns="0" tIns="0" rIns="0" bIns="0" rtlCol="0" anchor="t">
            <a:spAutoFit/>
          </a:bodyPr>
          <a:lstStyle>
            <a:lvl1pPr algn="l">
              <a:defRPr sz="4800" b="0" i="0" spc="-59" dirty="0">
                <a:solidFill>
                  <a:srgbClr val="0747A6"/>
                </a:solidFill>
                <a:latin typeface="Circular Pro" charset="0"/>
                <a:ea typeface="Circular Pro" charset="0"/>
                <a:cs typeface="Circular Pro" charset="0"/>
              </a:defRPr>
            </a:lvl1pPr>
          </a:lstStyle>
          <a:p>
            <a:pPr lvl="0" algn="l" defTabSz="825500">
              <a:spcBef>
                <a:spcPts val="0"/>
              </a:spcBef>
              <a:buSzTx/>
            </a:pPr>
            <a:r>
              <a:rPr dirty="0"/>
              <a:t>Section Title / </a:t>
            </a:r>
            <a:r>
              <a:rPr b="1" dirty="0"/>
              <a:t>Page title</a:t>
            </a:r>
          </a:p>
        </p:txBody>
      </p:sp>
      <p:sp>
        <p:nvSpPr>
          <p:cNvPr id="21" name="Picture Placeholder 2"/>
          <p:cNvSpPr>
            <a:spLocks noGrp="1"/>
          </p:cNvSpPr>
          <p:nvPr>
            <p:ph type="pic" sz="quarter" idx="20" hasCustomPrompt="1"/>
          </p:nvPr>
        </p:nvSpPr>
        <p:spPr>
          <a:xfrm>
            <a:off x="1734833" y="3634511"/>
            <a:ext cx="701675" cy="703263"/>
          </a:xfrm>
        </p:spPr>
        <p:txBody>
          <a:bodyPr/>
          <a:lstStyle/>
          <a:p>
            <a:r>
              <a:rPr lang="en-US" dirty="0"/>
              <a:t> </a:t>
            </a:r>
          </a:p>
        </p:txBody>
      </p:sp>
      <p:sp>
        <p:nvSpPr>
          <p:cNvPr id="22" name="Picture Placeholder 2"/>
          <p:cNvSpPr>
            <a:spLocks noGrp="1"/>
          </p:cNvSpPr>
          <p:nvPr>
            <p:ph type="pic" sz="quarter" idx="21" hasCustomPrompt="1"/>
          </p:nvPr>
        </p:nvSpPr>
        <p:spPr>
          <a:xfrm>
            <a:off x="1734833" y="6743471"/>
            <a:ext cx="701675" cy="703263"/>
          </a:xfrm>
        </p:spPr>
        <p:txBody>
          <a:bodyPr/>
          <a:lstStyle/>
          <a:p>
            <a:r>
              <a:rPr lang="en-US" dirty="0"/>
              <a:t> </a:t>
            </a:r>
          </a:p>
        </p:txBody>
      </p:sp>
      <p:sp>
        <p:nvSpPr>
          <p:cNvPr id="23" name="Picture Placeholder 2"/>
          <p:cNvSpPr>
            <a:spLocks noGrp="1"/>
          </p:cNvSpPr>
          <p:nvPr>
            <p:ph type="pic" sz="quarter" idx="22" hasCustomPrompt="1"/>
          </p:nvPr>
        </p:nvSpPr>
        <p:spPr>
          <a:xfrm>
            <a:off x="1734833" y="9904682"/>
            <a:ext cx="701675" cy="703263"/>
          </a:xfrm>
        </p:spPr>
        <p:txBody>
          <a:bodyPr/>
          <a:lstStyle/>
          <a:p>
            <a:r>
              <a:rPr lang="en-US" dirty="0"/>
              <a:t> </a:t>
            </a:r>
          </a:p>
        </p:txBody>
      </p:sp>
      <p:sp>
        <p:nvSpPr>
          <p:cNvPr id="24" name="Point 1…"/>
          <p:cNvSpPr>
            <a:spLocks noGrp="1"/>
          </p:cNvSpPr>
          <p:nvPr>
            <p:ph type="body" sz="quarter" idx="23" hasCustomPrompt="1"/>
          </p:nvPr>
        </p:nvSpPr>
        <p:spPr>
          <a:xfrm>
            <a:off x="2612192" y="4296627"/>
            <a:ext cx="17011909" cy="1661993"/>
          </a:xfrm>
          <a:prstGeom prst="rect">
            <a:avLst/>
          </a:prstGeom>
        </p:spPr>
        <p:txBody>
          <a:bodyPr anchor="t">
            <a:spAutoFit/>
          </a:bodyPr>
          <a:lstStyle>
            <a:lvl1pPr algn="l">
              <a:defRPr sz="3600" b="0" i="0" u="none" strike="noStrike" cap="none" spc="-59" baseline="0" dirty="0">
                <a:ln>
                  <a:noFill/>
                </a:ln>
                <a:solidFill>
                  <a:srgbClr val="091E42"/>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3600" b="0" spc="-36">
                <a:solidFill>
                  <a:srgbClr val="091E42"/>
                </a:solidFill>
              </a:defRPr>
            </a:pPr>
            <a:r>
              <a:rPr dirty="0"/>
              <a:t>Bob Ross ipsum. The shadows are just like the highlights, but we're going in the opposite direction. Put your feelings into it, your heart, it's your world. Paint anything you want on the canvas. Create your own world.</a:t>
            </a:r>
          </a:p>
        </p:txBody>
      </p:sp>
      <p:sp>
        <p:nvSpPr>
          <p:cNvPr id="31" name="Point 1…"/>
          <p:cNvSpPr>
            <a:spLocks noGrp="1"/>
          </p:cNvSpPr>
          <p:nvPr>
            <p:ph type="body" sz="quarter" idx="26" hasCustomPrompt="1"/>
          </p:nvPr>
        </p:nvSpPr>
        <p:spPr>
          <a:xfrm>
            <a:off x="2612192" y="6704185"/>
            <a:ext cx="17011909" cy="738664"/>
          </a:xfrm>
          <a:prstGeom prst="rect">
            <a:avLst/>
          </a:prstGeom>
        </p:spPr>
        <p:txBody>
          <a:bodyPr anchor="t">
            <a:spAutoFit/>
          </a:bodyPr>
          <a:lstStyle>
            <a:lvl1pPr algn="l">
              <a:defRPr sz="48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a:t>
            </a:r>
            <a:r>
              <a:rPr lang="en-US" dirty="0"/>
              <a:t>2</a:t>
            </a:r>
            <a:endParaRPr dirty="0"/>
          </a:p>
        </p:txBody>
      </p:sp>
      <p:sp>
        <p:nvSpPr>
          <p:cNvPr id="32" name="Point 1…"/>
          <p:cNvSpPr>
            <a:spLocks noGrp="1"/>
          </p:cNvSpPr>
          <p:nvPr>
            <p:ph type="body" sz="quarter" idx="27" hasCustomPrompt="1"/>
          </p:nvPr>
        </p:nvSpPr>
        <p:spPr>
          <a:xfrm>
            <a:off x="2612192" y="7444812"/>
            <a:ext cx="17011909" cy="1661993"/>
          </a:xfrm>
          <a:prstGeom prst="rect">
            <a:avLst/>
          </a:prstGeom>
        </p:spPr>
        <p:txBody>
          <a:bodyPr anchor="t">
            <a:spAutoFit/>
          </a:bodyPr>
          <a:lstStyle>
            <a:lvl1pPr algn="l">
              <a:defRPr sz="3600" b="0" i="0" u="none" strike="noStrike" cap="none" spc="-59" baseline="0" dirty="0">
                <a:ln>
                  <a:noFill/>
                </a:ln>
                <a:solidFill>
                  <a:srgbClr val="091E42"/>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3600" b="0" spc="-36">
                <a:solidFill>
                  <a:srgbClr val="091E42"/>
                </a:solidFill>
              </a:defRPr>
            </a:pPr>
            <a:r>
              <a:rPr dirty="0"/>
              <a:t>Bob Ross ipsum. The shadows are just like the highlights, but we're going in the opposite direction. Put your feelings into it, your heart, it's your world. Paint anything you want on the canvas. Create your own world.</a:t>
            </a:r>
          </a:p>
        </p:txBody>
      </p:sp>
      <p:sp>
        <p:nvSpPr>
          <p:cNvPr id="37" name="Point 1…"/>
          <p:cNvSpPr>
            <a:spLocks noGrp="1"/>
          </p:cNvSpPr>
          <p:nvPr>
            <p:ph type="body" sz="quarter" idx="28" hasCustomPrompt="1"/>
          </p:nvPr>
        </p:nvSpPr>
        <p:spPr>
          <a:xfrm>
            <a:off x="2612192" y="9840926"/>
            <a:ext cx="17011909" cy="738664"/>
          </a:xfrm>
          <a:prstGeom prst="rect">
            <a:avLst/>
          </a:prstGeom>
        </p:spPr>
        <p:txBody>
          <a:bodyPr anchor="t">
            <a:spAutoFit/>
          </a:bodyPr>
          <a:lstStyle>
            <a:lvl1pPr algn="l">
              <a:defRPr sz="48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4800" spc="-48">
                <a:solidFill>
                  <a:srgbClr val="253858"/>
                </a:solidFill>
              </a:defRPr>
            </a:pPr>
            <a:r>
              <a:rPr dirty="0"/>
              <a:t>Point </a:t>
            </a:r>
            <a:r>
              <a:rPr lang="en-US" dirty="0"/>
              <a:t>3</a:t>
            </a:r>
            <a:endParaRPr dirty="0"/>
          </a:p>
        </p:txBody>
      </p:sp>
      <p:sp>
        <p:nvSpPr>
          <p:cNvPr id="38" name="Point 1…"/>
          <p:cNvSpPr>
            <a:spLocks noGrp="1"/>
          </p:cNvSpPr>
          <p:nvPr>
            <p:ph type="body" sz="quarter" idx="29" hasCustomPrompt="1"/>
          </p:nvPr>
        </p:nvSpPr>
        <p:spPr>
          <a:xfrm>
            <a:off x="2612192" y="10581553"/>
            <a:ext cx="17011909" cy="1661993"/>
          </a:xfrm>
          <a:prstGeom prst="rect">
            <a:avLst/>
          </a:prstGeom>
        </p:spPr>
        <p:txBody>
          <a:bodyPr anchor="t">
            <a:spAutoFit/>
          </a:bodyPr>
          <a:lstStyle>
            <a:lvl1pPr algn="l">
              <a:defRPr sz="3600" b="0" i="0" u="none" strike="noStrike" cap="none" spc="-59" baseline="0" dirty="0">
                <a:ln>
                  <a:noFill/>
                </a:ln>
                <a:solidFill>
                  <a:srgbClr val="091E42"/>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3600" b="0" spc="-36">
                <a:solidFill>
                  <a:srgbClr val="091E42"/>
                </a:solidFill>
              </a:defRPr>
            </a:pPr>
            <a:r>
              <a:rPr dirty="0"/>
              <a:t>Bob Ross ipsum. The shadows are just like the highlights, but we're going in the opposite direction. Put your feelings into it, your heart, it's your world. Paint anything you want on the canvas. Create your own world.</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Big Statement with Illustration_N900">
    <p:bg>
      <p:bgPr>
        <a:solidFill>
          <a:schemeClr val="tx1"/>
        </a:solidFill>
        <a:effectLst/>
      </p:bgPr>
    </p:bg>
    <p:spTree>
      <p:nvGrpSpPr>
        <p:cNvPr id="1" name=""/>
        <p:cNvGrpSpPr/>
        <p:nvPr/>
      </p:nvGrpSpPr>
      <p:grpSpPr>
        <a:xfrm>
          <a:off x="0" y="0"/>
          <a:ext cx="0" cy="0"/>
          <a:chOff x="0" y="0"/>
          <a:chExt cx="0" cy="0"/>
        </a:xfrm>
      </p:grpSpPr>
      <p:sp>
        <p:nvSpPr>
          <p:cNvPr id="260" name="Shape 260"/>
          <p:cNvSpPr>
            <a:spLocks noGrp="1"/>
          </p:cNvSpPr>
          <p:nvPr>
            <p:ph type="body" sz="half" idx="13"/>
          </p:nvPr>
        </p:nvSpPr>
        <p:spPr>
          <a:xfrm>
            <a:off x="1701800" y="3560264"/>
            <a:ext cx="12320191" cy="7478970"/>
          </a:xfrm>
          <a:prstGeom prst="rect">
            <a:avLst/>
          </a:prstGeom>
        </p:spPr>
        <p:txBody>
          <a:bodyPr anchor="t">
            <a:noAutofit/>
          </a:bodyPr>
          <a:lstStyle>
            <a:lvl1pPr marL="0" indent="0" algn="l" defTabSz="825500">
              <a:spcBef>
                <a:spcPts val="0"/>
              </a:spcBef>
              <a:buSzTx/>
              <a:buNone/>
              <a:defRPr sz="12000" b="0" i="0" spc="-119">
                <a:solidFill>
                  <a:schemeClr val="bg1"/>
                </a:solidFill>
                <a:latin typeface="Circular Pro Bold"/>
                <a:ea typeface="Circular Pro" charset="0"/>
                <a:cs typeface="Circular Pro Bold"/>
              </a:defRPr>
            </a:lvl1pPr>
          </a:lstStyle>
          <a:p>
            <a:r>
              <a:rPr dirty="0"/>
              <a:t>Use illustrations from the Graphic Assets Deck to support point</a:t>
            </a:r>
          </a:p>
        </p:txBody>
      </p:sp>
      <p:sp>
        <p:nvSpPr>
          <p:cNvPr id="261" name="Shape 261"/>
          <p:cNvSpPr>
            <a:spLocks noGrp="1"/>
          </p:cNvSpPr>
          <p:nvPr>
            <p:ph type="body" sz="quarter" idx="14"/>
          </p:nvPr>
        </p:nvSpPr>
        <p:spPr>
          <a:xfrm>
            <a:off x="1701800" y="1016000"/>
            <a:ext cx="20828000" cy="830997"/>
          </a:xfrm>
          <a:prstGeom prst="rect">
            <a:avLst/>
          </a:prstGeom>
        </p:spPr>
        <p:txBody>
          <a:bodyPr anchor="t">
            <a:noAutofit/>
          </a:bodyPr>
          <a:lstStyle>
            <a:lvl1pPr marL="0" indent="0" algn="l" defTabSz="825500">
              <a:spcBef>
                <a:spcPts val="0"/>
              </a:spcBef>
              <a:buSzTx/>
              <a:buNone/>
              <a:defRPr sz="4800" b="1" i="0" cap="all" spc="144">
                <a:solidFill>
                  <a:schemeClr val="bg1"/>
                </a:solidFill>
                <a:latin typeface="Circular Pro Black" charset="0"/>
                <a:ea typeface="Circular Pro Black" charset="0"/>
                <a:cs typeface="Circular Pro Black" charset="0"/>
                <a:sym typeface="Circular Pro Black"/>
              </a:defRPr>
            </a:lvl1pPr>
          </a:lstStyle>
          <a:p>
            <a:r>
              <a:t>Context</a:t>
            </a:r>
          </a:p>
        </p:txBody>
      </p:sp>
      <p:sp>
        <p:nvSpPr>
          <p:cNvPr id="262" name="Shape 262"/>
          <p:cNvSpPr/>
          <p:nvPr/>
        </p:nvSpPr>
        <p:spPr>
          <a:xfrm>
            <a:off x="1775024" y="2544916"/>
            <a:ext cx="2541599" cy="1"/>
          </a:xfrm>
          <a:prstGeom prst="line">
            <a:avLst/>
          </a:prstGeom>
          <a:ln w="101600">
            <a:solidFill>
              <a:schemeClr val="accent2"/>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
        <p:nvSpPr>
          <p:cNvPr id="263" name="Shape 263"/>
          <p:cNvSpPr>
            <a:spLocks noGrp="1"/>
          </p:cNvSpPr>
          <p:nvPr>
            <p:ph type="pic" sz="quarter" idx="15"/>
          </p:nvPr>
        </p:nvSpPr>
        <p:spPr>
          <a:xfrm>
            <a:off x="16707815" y="6435699"/>
            <a:ext cx="5269943" cy="5193060"/>
          </a:xfrm>
          <a:prstGeom prst="rect">
            <a:avLst/>
          </a:prstGeom>
        </p:spPr>
        <p:txBody>
          <a:bodyPr lIns="91439" tIns="45719" rIns="91439" bIns="45719" anchor="t">
            <a:noAutofit/>
          </a:bodyPr>
          <a:lstStyle/>
          <a:p>
            <a:endParaRPr/>
          </a:p>
        </p:txBody>
      </p:sp>
    </p:spTree>
    <p:extLst>
      <p:ext uri="{BB962C8B-B14F-4D97-AF65-F5344CB8AC3E}">
        <p14:creationId xmlns:p14="http://schemas.microsoft.com/office/powerpoint/2010/main" val="90053928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tatement with Supporting Text_N900">
    <p:bg>
      <p:bgPr>
        <a:solidFill>
          <a:schemeClr val="tx1"/>
        </a:solidFill>
        <a:effectLst/>
      </p:bgPr>
    </p:bg>
    <p:spTree>
      <p:nvGrpSpPr>
        <p:cNvPr id="1" name=""/>
        <p:cNvGrpSpPr/>
        <p:nvPr/>
      </p:nvGrpSpPr>
      <p:grpSpPr>
        <a:xfrm>
          <a:off x="0" y="0"/>
          <a:ext cx="0" cy="0"/>
          <a:chOff x="0" y="0"/>
          <a:chExt cx="0" cy="0"/>
        </a:xfrm>
      </p:grpSpPr>
      <p:sp>
        <p:nvSpPr>
          <p:cNvPr id="162" name="Shape 162"/>
          <p:cNvSpPr>
            <a:spLocks noGrp="1"/>
          </p:cNvSpPr>
          <p:nvPr>
            <p:ph type="body" sz="quarter" idx="16" hasCustomPrompt="1"/>
          </p:nvPr>
        </p:nvSpPr>
        <p:spPr>
          <a:xfrm>
            <a:off x="12767044" y="4898456"/>
            <a:ext cx="2541600" cy="1"/>
          </a:xfrm>
          <a:prstGeom prst="line">
            <a:avLst/>
          </a:prstGeom>
          <a:ln w="101600">
            <a:solidFill>
              <a:schemeClr val="accent2"/>
            </a:solidFill>
          </a:ln>
        </p:spPr>
        <p:txBody>
          <a:bodyPr>
            <a:noAutofit/>
          </a:bodyPr>
          <a:lstStyle>
            <a:lvl1pPr algn="l">
              <a:defRPr/>
            </a:lvl1p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63" name="Shape 163"/>
          <p:cNvSpPr>
            <a:spLocks noGrp="1"/>
          </p:cNvSpPr>
          <p:nvPr>
            <p:ph type="body" sz="quarter" idx="17"/>
          </p:nvPr>
        </p:nvSpPr>
        <p:spPr>
          <a:xfrm>
            <a:off x="1777999" y="1612900"/>
            <a:ext cx="9146185" cy="5632311"/>
          </a:xfrm>
          <a:prstGeom prst="rect">
            <a:avLst/>
          </a:prstGeom>
        </p:spPr>
        <p:txBody>
          <a:bodyPr anchor="t">
            <a:noAutofit/>
          </a:bodyPr>
          <a:lstStyle>
            <a:lvl1pPr marL="0" indent="0" algn="l" defTabSz="825500">
              <a:spcBef>
                <a:spcPts val="0"/>
              </a:spcBef>
              <a:buSzTx/>
              <a:buNone/>
              <a:defRPr sz="12000" b="0" i="0" spc="-119">
                <a:latin typeface="Circular Pro Bold"/>
                <a:ea typeface="Circular Pro" charset="0"/>
                <a:cs typeface="Circular Pro Bold"/>
              </a:defRPr>
            </a:lvl1pPr>
          </a:lstStyle>
          <a:p>
            <a:r>
              <a:t>Big statement with support</a:t>
            </a:r>
          </a:p>
        </p:txBody>
      </p:sp>
      <p:sp>
        <p:nvSpPr>
          <p:cNvPr id="15" name="Shape 159"/>
          <p:cNvSpPr>
            <a:spLocks noGrp="1"/>
          </p:cNvSpPr>
          <p:nvPr>
            <p:ph type="body" sz="quarter" idx="13" hasCustomPrompt="1"/>
          </p:nvPr>
        </p:nvSpPr>
        <p:spPr>
          <a:xfrm>
            <a:off x="12767044" y="5715649"/>
            <a:ext cx="9848642" cy="914403"/>
          </a:xfrm>
          <a:prstGeom prst="rect">
            <a:avLst/>
          </a:prstGeom>
        </p:spPr>
        <p:txBody>
          <a:bodyPr anchor="t">
            <a:noAutofit/>
          </a:bodyPr>
          <a:lstStyle>
            <a:lvl1pPr algn="l">
              <a:defRPr sz="6000" b="1" i="0">
                <a:solidFill>
                  <a:schemeClr val="bg1">
                    <a:alpha val="30000"/>
                  </a:schemeClr>
                </a:solidFill>
                <a:latin typeface="Circular Pro" charset="0"/>
                <a:ea typeface="Circular Pro" charset="0"/>
                <a:cs typeface="Circular Pro" charset="0"/>
              </a:defRPr>
            </a:lvl1pPr>
          </a:lstStyle>
          <a:p>
            <a:pPr marL="0" indent="0" algn="l" defTabSz="825500">
              <a:spcBef>
                <a:spcPts val="0"/>
              </a:spcBef>
              <a:buSzTx/>
              <a:buNone/>
              <a:defRPr sz="6000" spc="-59"/>
            </a:pPr>
            <a:r>
              <a:t>Please remember</a:t>
            </a:r>
            <a:endParaRPr dirty="0"/>
          </a:p>
        </p:txBody>
      </p:sp>
      <p:sp>
        <p:nvSpPr>
          <p:cNvPr id="16" name="Shape 160"/>
          <p:cNvSpPr>
            <a:spLocks noGrp="1"/>
          </p:cNvSpPr>
          <p:nvPr>
            <p:ph type="body" sz="quarter" idx="14" hasCustomPrompt="1"/>
          </p:nvPr>
        </p:nvSpPr>
        <p:spPr>
          <a:xfrm>
            <a:off x="12767044" y="9456342"/>
            <a:ext cx="9848643" cy="915088"/>
          </a:xfrm>
          <a:prstGeom prst="rect">
            <a:avLst/>
          </a:prstGeom>
        </p:spPr>
        <p:txBody>
          <a:bodyPr anchor="t">
            <a:noAutofit/>
          </a:bodyPr>
          <a:lstStyle>
            <a:lvl1pPr algn="l">
              <a:defRPr sz="6000" b="1" i="0">
                <a:solidFill>
                  <a:schemeClr val="bg1">
                    <a:alpha val="30000"/>
                  </a:schemeClr>
                </a:solidFill>
                <a:latin typeface="Circular Pro" charset="0"/>
                <a:ea typeface="Circular Pro" charset="0"/>
                <a:cs typeface="Circular Pro" charset="0"/>
              </a:defRPr>
            </a:lvl1pPr>
          </a:lstStyle>
          <a:p>
            <a:pPr marL="0" indent="0" algn="l" defTabSz="825500">
              <a:spcBef>
                <a:spcPts val="0"/>
              </a:spcBef>
              <a:buSzTx/>
              <a:buNone/>
              <a:defRPr sz="6000" spc="-59"/>
            </a:pPr>
            <a:r>
              <a:rPr dirty="0"/>
              <a:t>Less </a:t>
            </a:r>
            <a:r>
              <a:t>is more</a:t>
            </a:r>
            <a:endParaRPr dirty="0"/>
          </a:p>
        </p:txBody>
      </p:sp>
      <p:sp>
        <p:nvSpPr>
          <p:cNvPr id="18" name="Shape 161"/>
          <p:cNvSpPr>
            <a:spLocks noGrp="1"/>
          </p:cNvSpPr>
          <p:nvPr>
            <p:ph type="body" sz="quarter" idx="15" hasCustomPrompt="1"/>
          </p:nvPr>
        </p:nvSpPr>
        <p:spPr>
          <a:xfrm>
            <a:off x="12767044" y="1846063"/>
            <a:ext cx="9848643" cy="914400"/>
          </a:xfrm>
          <a:prstGeom prst="rect">
            <a:avLst/>
          </a:prstGeom>
        </p:spPr>
        <p:txBody>
          <a:bodyPr anchor="t">
            <a:noAutofit/>
          </a:bodyPr>
          <a:lstStyle>
            <a:lvl1pPr algn="l">
              <a:defRPr sz="6000" b="1" i="0">
                <a:solidFill>
                  <a:schemeClr val="bg1"/>
                </a:solidFill>
                <a:latin typeface="Circular Pro" charset="0"/>
                <a:ea typeface="Circular Pro" charset="0"/>
                <a:cs typeface="Circular Pro" charset="0"/>
              </a:defRPr>
            </a:lvl1pPr>
          </a:lstStyle>
          <a:p>
            <a:pPr marL="0" indent="0" algn="l" defTabSz="825500">
              <a:spcBef>
                <a:spcPts val="0"/>
              </a:spcBef>
              <a:buSzTx/>
              <a:buNone/>
              <a:defRPr sz="6000" spc="-59"/>
            </a:pPr>
            <a:r>
              <a:rPr dirty="0"/>
              <a:t>Spacing</a:t>
            </a:r>
          </a:p>
        </p:txBody>
      </p:sp>
      <p:sp>
        <p:nvSpPr>
          <p:cNvPr id="7" name="Shape 159"/>
          <p:cNvSpPr>
            <a:spLocks noGrp="1"/>
          </p:cNvSpPr>
          <p:nvPr>
            <p:ph type="body" sz="quarter" idx="18" hasCustomPrompt="1"/>
          </p:nvPr>
        </p:nvSpPr>
        <p:spPr>
          <a:xfrm>
            <a:off x="12767043" y="6630052"/>
            <a:ext cx="9848642" cy="1209255"/>
          </a:xfrm>
          <a:prstGeom prst="rect">
            <a:avLst/>
          </a:prstGeom>
        </p:spPr>
        <p:txBody>
          <a:bodyPr anchor="t">
            <a:noAutofit/>
          </a:bodyPr>
          <a:lstStyle>
            <a:lvl1pPr algn="l">
              <a:defRPr sz="3600" b="0" i="0">
                <a:solidFill>
                  <a:schemeClr val="bg1">
                    <a:alpha val="30000"/>
                  </a:schemeClr>
                </a:solidFill>
                <a:latin typeface="Circular Pro Book" charset="0"/>
                <a:ea typeface="Circular Pro Book" charset="0"/>
                <a:cs typeface="Circular Pro Book" charset="0"/>
              </a:defRPr>
            </a:lvl1pPr>
          </a:lstStyle>
          <a:p>
            <a:pPr marL="0" indent="0" algn="l" defTabSz="825500">
              <a:spcBef>
                <a:spcPts val="0"/>
              </a:spcBef>
              <a:buSzTx/>
              <a:buNone/>
              <a:defRPr sz="3600" b="0" spc="-36"/>
            </a:pPr>
            <a:r>
              <a:t>Using </a:t>
            </a:r>
            <a:r>
              <a:rPr dirty="0"/>
              <a:t>a lot of text on slides is like reading your notes to your audience. Not presenting.</a:t>
            </a:r>
          </a:p>
        </p:txBody>
      </p:sp>
      <p:sp>
        <p:nvSpPr>
          <p:cNvPr id="8" name="Shape 160"/>
          <p:cNvSpPr>
            <a:spLocks noGrp="1"/>
          </p:cNvSpPr>
          <p:nvPr>
            <p:ph type="body" sz="quarter" idx="19" hasCustomPrompt="1"/>
          </p:nvPr>
        </p:nvSpPr>
        <p:spPr>
          <a:xfrm>
            <a:off x="12767042" y="10371430"/>
            <a:ext cx="9848643" cy="1208570"/>
          </a:xfrm>
          <a:prstGeom prst="rect">
            <a:avLst/>
          </a:prstGeom>
        </p:spPr>
        <p:txBody>
          <a:bodyPr anchor="t">
            <a:noAutofit/>
          </a:bodyPr>
          <a:lstStyle>
            <a:lvl1pPr algn="l">
              <a:defRPr sz="3600" b="0" i="0">
                <a:solidFill>
                  <a:schemeClr val="bg1">
                    <a:alpha val="30000"/>
                  </a:schemeClr>
                </a:solidFill>
                <a:latin typeface="Circular Pro Book" charset="0"/>
                <a:ea typeface="Circular Pro Book" charset="0"/>
                <a:cs typeface="Circular Pro Book" charset="0"/>
              </a:defRPr>
            </a:lvl1pPr>
          </a:lstStyle>
          <a:p>
            <a:pPr marL="0" indent="0" algn="l" defTabSz="825500">
              <a:spcBef>
                <a:spcPts val="0"/>
              </a:spcBef>
              <a:buSzTx/>
              <a:buNone/>
              <a:defRPr sz="3600" b="0" spc="-36"/>
            </a:pPr>
            <a:r>
              <a:t>If </a:t>
            </a:r>
            <a:r>
              <a:rPr dirty="0"/>
              <a:t>you don’t need any of the points, don’t use them. We don’t believe in filler, baby!</a:t>
            </a:r>
          </a:p>
        </p:txBody>
      </p:sp>
      <p:sp>
        <p:nvSpPr>
          <p:cNvPr id="9" name="Shape 161"/>
          <p:cNvSpPr>
            <a:spLocks noGrp="1"/>
          </p:cNvSpPr>
          <p:nvPr>
            <p:ph type="body" sz="quarter" idx="20" hasCustomPrompt="1"/>
          </p:nvPr>
        </p:nvSpPr>
        <p:spPr>
          <a:xfrm>
            <a:off x="12767043" y="2760463"/>
            <a:ext cx="9848643" cy="1209258"/>
          </a:xfrm>
          <a:prstGeom prst="rect">
            <a:avLst/>
          </a:prstGeom>
        </p:spPr>
        <p:txBody>
          <a:bodyPr anchor="t">
            <a:noAutofit/>
          </a:bodyPr>
          <a:lstStyle>
            <a:lvl1pPr algn="l">
              <a:defRPr sz="3600" b="0" i="0">
                <a:solidFill>
                  <a:schemeClr val="bg1"/>
                </a:solidFill>
                <a:latin typeface="Circular Pro Book" charset="0"/>
                <a:ea typeface="Circular Pro Book" charset="0"/>
                <a:cs typeface="Circular Pro Book" charset="0"/>
              </a:defRPr>
            </a:lvl1pPr>
          </a:lstStyle>
          <a:p>
            <a:pPr marL="0" indent="0" algn="l" defTabSz="825500">
              <a:spcBef>
                <a:spcPts val="0"/>
              </a:spcBef>
              <a:buSzTx/>
              <a:buNone/>
              <a:defRPr sz="3600" b="0" spc="-36"/>
            </a:pPr>
            <a:r>
              <a:t>Hold </a:t>
            </a:r>
            <a:r>
              <a:rPr dirty="0"/>
              <a:t>down *Shift* to drag when moving the bar to make sure it stays properly aligned.</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ext Heavy Talking Points">
    <p:bg>
      <p:bgPr>
        <a:solidFill>
          <a:schemeClr val="tx1"/>
        </a:solidFill>
        <a:effectLst/>
      </p:bgPr>
    </p:bg>
    <p:spTree>
      <p:nvGrpSpPr>
        <p:cNvPr id="1" name=""/>
        <p:cNvGrpSpPr/>
        <p:nvPr/>
      </p:nvGrpSpPr>
      <p:grpSpPr>
        <a:xfrm>
          <a:off x="0" y="0"/>
          <a:ext cx="0" cy="0"/>
          <a:chOff x="0" y="0"/>
          <a:chExt cx="0" cy="0"/>
        </a:xfrm>
      </p:grpSpPr>
      <p:sp>
        <p:nvSpPr>
          <p:cNvPr id="171" name="Shape 171"/>
          <p:cNvSpPr/>
          <p:nvPr/>
        </p:nvSpPr>
        <p:spPr>
          <a:xfrm>
            <a:off x="6347294" y="0"/>
            <a:ext cx="18036706" cy="13716001"/>
          </a:xfrm>
          <a:prstGeom prst="rect">
            <a:avLst/>
          </a:prstGeom>
          <a:solidFill>
            <a:srgbClr val="FFFFFF"/>
          </a:solidFill>
          <a:ln w="12700">
            <a:miter lim="400000"/>
          </a:ln>
        </p:spPr>
        <p:txBody>
          <a:bodyPr lIns="50800" tIns="50800" rIns="50800" bIns="50800" anchor="ctr"/>
          <a:lstStyle/>
          <a:p>
            <a:pPr>
              <a:defRPr sz="3600" spc="-36"/>
            </a:pPr>
            <a:endParaRPr/>
          </a:p>
        </p:txBody>
      </p:sp>
      <p:sp>
        <p:nvSpPr>
          <p:cNvPr id="172" name="Shape 172"/>
          <p:cNvSpPr>
            <a:spLocks noGrp="1"/>
          </p:cNvSpPr>
          <p:nvPr>
            <p:ph type="body" sz="quarter" idx="13"/>
          </p:nvPr>
        </p:nvSpPr>
        <p:spPr>
          <a:xfrm>
            <a:off x="792589" y="1257997"/>
            <a:ext cx="4762116" cy="1990929"/>
          </a:xfrm>
          <a:prstGeom prst="rect">
            <a:avLst/>
          </a:prstGeom>
        </p:spPr>
        <p:txBody>
          <a:bodyPr lIns="0" tIns="0" rIns="0" bIns="0" anchor="t">
            <a:noAutofit/>
          </a:bodyPr>
          <a:lstStyle>
            <a:lvl1pPr marL="0" indent="0" defTabSz="825500">
              <a:spcBef>
                <a:spcPts val="0"/>
              </a:spcBef>
              <a:buSzTx/>
              <a:buNone/>
              <a:defRPr sz="6000" b="0" i="0" spc="-59">
                <a:solidFill>
                  <a:schemeClr val="bg1"/>
                </a:solidFill>
                <a:latin typeface="Circular Pro Bold"/>
                <a:ea typeface="Circular Pro" charset="0"/>
                <a:cs typeface="Circular Pro Bold"/>
              </a:defRPr>
            </a:lvl1pPr>
          </a:lstStyle>
          <a:p>
            <a:r>
              <a:t>Deeper info slide title</a:t>
            </a:r>
          </a:p>
        </p:txBody>
      </p:sp>
      <p:sp>
        <p:nvSpPr>
          <p:cNvPr id="173" name="Shape 173"/>
          <p:cNvSpPr>
            <a:spLocks noGrp="1"/>
          </p:cNvSpPr>
          <p:nvPr>
            <p:ph type="body" sz="quarter" idx="14"/>
          </p:nvPr>
        </p:nvSpPr>
        <p:spPr>
          <a:xfrm>
            <a:off x="951339" y="5447303"/>
            <a:ext cx="4444616" cy="917576"/>
          </a:xfrm>
          <a:prstGeom prst="rect">
            <a:avLst/>
          </a:prstGeom>
        </p:spPr>
        <p:txBody>
          <a:bodyPr lIns="0" tIns="0" rIns="0" bIns="0" anchor="t">
            <a:noAutofit/>
          </a:bodyPr>
          <a:lstStyle>
            <a:lvl1pPr marL="0" indent="0" defTabSz="825500">
              <a:spcBef>
                <a:spcPts val="0"/>
              </a:spcBef>
              <a:buSzTx/>
              <a:buNone/>
              <a:defRPr sz="4800" b="0" i="0" spc="-48">
                <a:solidFill>
                  <a:schemeClr val="bg1"/>
                </a:solidFill>
                <a:latin typeface="Circular Pro Bold"/>
                <a:ea typeface="Circular Pro" charset="0"/>
                <a:cs typeface="Circular Pro Bold"/>
              </a:defRPr>
            </a:lvl1pPr>
          </a:lstStyle>
          <a:p>
            <a:r>
              <a:t>Bold text</a:t>
            </a:r>
          </a:p>
        </p:txBody>
      </p:sp>
      <p:sp>
        <p:nvSpPr>
          <p:cNvPr id="174" name="Shape 174"/>
          <p:cNvSpPr>
            <a:spLocks noGrp="1"/>
          </p:cNvSpPr>
          <p:nvPr>
            <p:ph type="body" sz="quarter" idx="15"/>
          </p:nvPr>
        </p:nvSpPr>
        <p:spPr>
          <a:xfrm>
            <a:off x="951339" y="7330984"/>
            <a:ext cx="4444616" cy="917576"/>
          </a:xfrm>
          <a:prstGeom prst="rect">
            <a:avLst/>
          </a:prstGeom>
        </p:spPr>
        <p:txBody>
          <a:bodyPr lIns="0" tIns="0" rIns="0" bIns="0" anchor="t">
            <a:noAutofit/>
          </a:bodyPr>
          <a:lstStyle>
            <a:lvl1pPr marL="0" indent="0" defTabSz="825500">
              <a:spcBef>
                <a:spcPts val="0"/>
              </a:spcBef>
              <a:buSzTx/>
              <a:buNone/>
              <a:defRPr sz="4800" b="0" i="0" spc="-48">
                <a:solidFill>
                  <a:schemeClr val="bg1">
                    <a:alpha val="30000"/>
                  </a:schemeClr>
                </a:solidFill>
                <a:latin typeface="Circular Pro Book" charset="0"/>
                <a:ea typeface="Circular Pro Book" charset="0"/>
                <a:cs typeface="Circular Pro Book" charset="0"/>
              </a:defRPr>
            </a:lvl1pPr>
          </a:lstStyle>
          <a:p>
            <a:r>
              <a:t>Book text</a:t>
            </a:r>
          </a:p>
        </p:txBody>
      </p:sp>
      <p:sp>
        <p:nvSpPr>
          <p:cNvPr id="175" name="Shape 175"/>
          <p:cNvSpPr>
            <a:spLocks noGrp="1"/>
          </p:cNvSpPr>
          <p:nvPr>
            <p:ph type="body" sz="quarter" idx="16"/>
          </p:nvPr>
        </p:nvSpPr>
        <p:spPr>
          <a:xfrm>
            <a:off x="951339" y="9214667"/>
            <a:ext cx="4444616" cy="917576"/>
          </a:xfrm>
          <a:prstGeom prst="rect">
            <a:avLst/>
          </a:prstGeom>
        </p:spPr>
        <p:txBody>
          <a:bodyPr vert="horz" lIns="0" tIns="0" rIns="0" bIns="0" rtlCol="0" anchor="t">
            <a:noAutofit/>
          </a:bodyPr>
          <a:lstStyle>
            <a:lvl1pPr>
              <a:defRPr spc="-48">
                <a:solidFill>
                  <a:schemeClr val="bg1">
                    <a:alpha val="30000"/>
                  </a:schemeClr>
                </a:solidFill>
              </a:defRPr>
            </a:lvl1pPr>
          </a:lstStyle>
          <a:p>
            <a:pPr lvl="0" defTabSz="825500">
              <a:spcBef>
                <a:spcPts val="0"/>
              </a:spcBef>
              <a:buSzTx/>
            </a:pPr>
            <a:r>
              <a:t>30% opacity</a:t>
            </a:r>
          </a:p>
        </p:txBody>
      </p:sp>
      <p:sp>
        <p:nvSpPr>
          <p:cNvPr id="176" name="Shape 176"/>
          <p:cNvSpPr>
            <a:spLocks noGrp="1"/>
          </p:cNvSpPr>
          <p:nvPr>
            <p:ph type="body" sz="quarter" idx="17"/>
          </p:nvPr>
        </p:nvSpPr>
        <p:spPr>
          <a:xfrm>
            <a:off x="951339" y="11098349"/>
            <a:ext cx="4444616" cy="917576"/>
          </a:xfrm>
          <a:prstGeom prst="rect">
            <a:avLst/>
          </a:prstGeom>
        </p:spPr>
        <p:txBody>
          <a:bodyPr vert="horz" lIns="0" tIns="0" rIns="0" bIns="0" rtlCol="0" anchor="t">
            <a:noAutofit/>
          </a:bodyPr>
          <a:lstStyle>
            <a:lvl1pPr>
              <a:defRPr b="0" i="0" spc="-48">
                <a:solidFill>
                  <a:schemeClr val="bg1">
                    <a:alpha val="30000"/>
                  </a:schemeClr>
                </a:solidFill>
                <a:latin typeface="Circular Pro Book" charset="0"/>
                <a:ea typeface="Circular Pro Book" charset="0"/>
                <a:cs typeface="Circular Pro Book" charset="0"/>
              </a:defRPr>
            </a:lvl1pPr>
          </a:lstStyle>
          <a:p>
            <a:pPr lvl="0" defTabSz="825500">
              <a:spcBef>
                <a:spcPts val="0"/>
              </a:spcBef>
              <a:buSzTx/>
            </a:pPr>
            <a:r>
              <a:t>Move marker</a:t>
            </a:r>
          </a:p>
        </p:txBody>
      </p:sp>
      <p:sp>
        <p:nvSpPr>
          <p:cNvPr id="178" name="Shape 178"/>
          <p:cNvSpPr>
            <a:spLocks noGrp="1"/>
          </p:cNvSpPr>
          <p:nvPr>
            <p:ph type="body" sz="quarter" idx="19" hasCustomPrompt="1"/>
          </p:nvPr>
        </p:nvSpPr>
        <p:spPr>
          <a:xfrm>
            <a:off x="1902847" y="4215033"/>
            <a:ext cx="2541600" cy="1"/>
          </a:xfrm>
          <a:prstGeom prst="line">
            <a:avLst/>
          </a:prstGeom>
          <a:ln w="101600">
            <a:solidFill>
              <a:schemeClr val="accent2"/>
            </a:solidFill>
          </a:ln>
        </p:spPr>
        <p:txBody>
          <a:bodyPr>
            <a:noAutofit/>
          </a:bodyPr>
          <a:lstStyle/>
          <a:p>
            <a:pPr marL="0" indent="0" defTabSz="825500">
              <a:spcBef>
                <a:spcPts val="0"/>
              </a:spcBef>
              <a:buSzTx/>
              <a:buNone/>
              <a:defRPr sz="3200" b="0" spc="0">
                <a:solidFill>
                  <a:srgbClr val="000000"/>
                </a:solidFill>
                <a:latin typeface="Helvetica Light"/>
                <a:ea typeface="Helvetica Light"/>
                <a:cs typeface="Helvetica Light"/>
                <a:sym typeface="Helvetica Light"/>
              </a:defRPr>
            </a:pPr>
            <a:r>
              <a:rPr lang="en-US" dirty="0"/>
              <a:t> </a:t>
            </a:r>
            <a:endParaRPr dirty="0"/>
          </a:p>
        </p:txBody>
      </p:sp>
      <p:sp>
        <p:nvSpPr>
          <p:cNvPr id="181" name="Shape 181"/>
          <p:cNvSpPr>
            <a:spLocks noGrp="1"/>
          </p:cNvSpPr>
          <p:nvPr>
            <p:ph type="body" sz="quarter" idx="22" hasCustomPrompt="1"/>
          </p:nvPr>
        </p:nvSpPr>
        <p:spPr>
          <a:xfrm rot="18900000">
            <a:off x="6016374" y="5492934"/>
            <a:ext cx="661841" cy="661841"/>
          </a:xfrm>
          <a:prstGeom prst="rect">
            <a:avLst/>
          </a:prstGeom>
          <a:solidFill>
            <a:srgbClr val="FFFFFF"/>
          </a:solidFill>
          <a:ln>
            <a:noFill/>
          </a:ln>
        </p:spPr>
        <p:txBody>
          <a:bodyPr>
            <a:noAutofit/>
          </a:bodyPr>
          <a:lstStyle/>
          <a:p>
            <a:pPr marL="0" indent="0" algn="l" defTabSz="825500">
              <a:spcBef>
                <a:spcPts val="0"/>
              </a:spcBef>
              <a:buSzTx/>
              <a:buNone/>
              <a:defRPr sz="3600" b="0" spc="-36">
                <a:solidFill>
                  <a:schemeClr val="accent6">
                    <a:hueOff val="-550305"/>
                    <a:satOff val="5355"/>
                    <a:lumOff val="59014"/>
                  </a:schemeClr>
                </a:solidFill>
              </a:defRPr>
            </a:pPr>
            <a:r>
              <a:rPr lang="en-US" dirty="0"/>
              <a:t>  </a:t>
            </a:r>
            <a:endParaRPr dirty="0"/>
          </a:p>
        </p:txBody>
      </p:sp>
      <p:sp>
        <p:nvSpPr>
          <p:cNvPr id="15" name="Shape 382"/>
          <p:cNvSpPr>
            <a:spLocks noGrp="1"/>
          </p:cNvSpPr>
          <p:nvPr>
            <p:ph type="body" sz="quarter" idx="23" hasCustomPrompt="1"/>
          </p:nvPr>
        </p:nvSpPr>
        <p:spPr>
          <a:xfrm>
            <a:off x="7838507" y="1525578"/>
            <a:ext cx="14724070" cy="918798"/>
          </a:xfrm>
          <a:prstGeom prst="rect">
            <a:avLst/>
          </a:prstGeom>
        </p:spPr>
        <p:txBody>
          <a:bodyPr wrap="square" anchor="t">
            <a:noAutofit/>
          </a:bodyPr>
          <a:lstStyle>
            <a:lvl1pPr marL="0" marR="0" indent="0" algn="l" defTabSz="825500" latinLnBrk="0">
              <a:lnSpc>
                <a:spcPct val="100000"/>
              </a:lnSpc>
              <a:spcBef>
                <a:spcPts val="0"/>
              </a:spcBef>
              <a:spcAft>
                <a:spcPts val="0"/>
              </a:spcAft>
              <a:buClrTx/>
              <a:buSzTx/>
              <a:buFontTx/>
              <a:buNone/>
              <a:tabLst/>
              <a:defRPr sz="6000" b="1" i="0" u="none" strike="noStrike" cap="none" spc="-59" baseline="0" dirty="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6000" spc="-59"/>
            </a:pPr>
            <a:r>
              <a:rPr lang="en-US" dirty="0"/>
              <a:t>Talking point</a:t>
            </a:r>
          </a:p>
        </p:txBody>
      </p:sp>
      <p:sp>
        <p:nvSpPr>
          <p:cNvPr id="16" name="Shape 382"/>
          <p:cNvSpPr>
            <a:spLocks noGrp="1"/>
          </p:cNvSpPr>
          <p:nvPr>
            <p:ph type="body" sz="quarter" idx="24" hasCustomPrompt="1"/>
          </p:nvPr>
        </p:nvSpPr>
        <p:spPr>
          <a:xfrm>
            <a:off x="7838507" y="5487978"/>
            <a:ext cx="14724070" cy="924688"/>
          </a:xfrm>
          <a:prstGeom prst="rect">
            <a:avLst/>
          </a:prstGeom>
        </p:spPr>
        <p:txBody>
          <a:bodyPr wrap="square" anchor="t">
            <a:noAutofit/>
          </a:bodyPr>
          <a:lstStyle>
            <a:lvl1pPr marL="0" marR="0" indent="0" algn="l" defTabSz="825500" latinLnBrk="0">
              <a:lnSpc>
                <a:spcPct val="100000"/>
              </a:lnSpc>
              <a:spcBef>
                <a:spcPts val="0"/>
              </a:spcBef>
              <a:spcAft>
                <a:spcPts val="0"/>
              </a:spcAft>
              <a:buClrTx/>
              <a:buSzTx/>
              <a:buFontTx/>
              <a:buNone/>
              <a:tabLst/>
              <a:defRPr sz="6000" b="1" i="0" u="none" strike="noStrike" cap="none" spc="-59" baseline="0" dirty="0" smtClean="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6000" spc="-59"/>
            </a:pPr>
            <a:r>
              <a:rPr lang="en-US" dirty="0"/>
              <a:t>Are they here to read or be </a:t>
            </a:r>
            <a:r>
              <a:rPr lang="en-US"/>
              <a:t>engaged?</a:t>
            </a:r>
            <a:endParaRPr lang="en-US" dirty="0"/>
          </a:p>
        </p:txBody>
      </p:sp>
      <p:sp>
        <p:nvSpPr>
          <p:cNvPr id="17" name="Shape 382"/>
          <p:cNvSpPr>
            <a:spLocks noGrp="1"/>
          </p:cNvSpPr>
          <p:nvPr>
            <p:ph type="body" sz="quarter" idx="25" hasCustomPrompt="1"/>
          </p:nvPr>
        </p:nvSpPr>
        <p:spPr>
          <a:xfrm>
            <a:off x="7838507" y="9422669"/>
            <a:ext cx="14938366" cy="914787"/>
          </a:xfrm>
          <a:prstGeom prst="rect">
            <a:avLst/>
          </a:prstGeom>
        </p:spPr>
        <p:txBody>
          <a:bodyPr wrap="square" anchor="t">
            <a:noAutofit/>
          </a:bodyPr>
          <a:lstStyle>
            <a:lvl1pPr marL="0" marR="0" indent="0" algn="l" defTabSz="825500" latinLnBrk="0">
              <a:lnSpc>
                <a:spcPct val="100000"/>
              </a:lnSpc>
              <a:spcBef>
                <a:spcPts val="0"/>
              </a:spcBef>
              <a:spcAft>
                <a:spcPts val="0"/>
              </a:spcAft>
              <a:buClrTx/>
              <a:buSzTx/>
              <a:buFontTx/>
              <a:buNone/>
              <a:tabLst/>
              <a:defRPr sz="6000" b="1" i="0" u="none" strike="noStrike" cap="none" spc="-59" baseline="0" dirty="0" smtClean="0">
                <a:ln>
                  <a:noFill/>
                </a:ln>
                <a:solidFill>
                  <a:schemeClr val="tx2"/>
                </a:solidFill>
                <a:uFillTx/>
                <a:latin typeface="Circular Pro" charset="0"/>
                <a:ea typeface="Circular Pro" charset="0"/>
                <a:cs typeface="Circular Pro" charset="0"/>
                <a:sym typeface="Circular Pro"/>
              </a:defRPr>
            </a:lvl1pPr>
          </a:lstStyle>
          <a:p>
            <a:pPr marL="0" indent="0" algn="l" defTabSz="825500">
              <a:spcBef>
                <a:spcPts val="0"/>
              </a:spcBef>
              <a:buSzTx/>
              <a:buNone/>
              <a:defRPr sz="6000" spc="-59"/>
            </a:pPr>
            <a:r>
              <a:rPr lang="en-US" dirty="0"/>
              <a:t>Consider raising transparency</a:t>
            </a:r>
          </a:p>
        </p:txBody>
      </p:sp>
      <p:sp>
        <p:nvSpPr>
          <p:cNvPr id="13" name="Shape 382"/>
          <p:cNvSpPr>
            <a:spLocks noGrp="1"/>
          </p:cNvSpPr>
          <p:nvPr>
            <p:ph type="body" sz="quarter" idx="26" hasCustomPrompt="1"/>
          </p:nvPr>
        </p:nvSpPr>
        <p:spPr>
          <a:xfrm>
            <a:off x="7838507" y="2444376"/>
            <a:ext cx="14724070" cy="1574192"/>
          </a:xfrm>
          <a:prstGeom prst="rect">
            <a:avLst/>
          </a:prstGeom>
        </p:spPr>
        <p:txBody>
          <a:bodyPr wrap="square" anchor="t">
            <a:noAutofit/>
          </a:bodyPr>
          <a:lstStyle>
            <a:lvl1pPr marL="0" marR="0" indent="0" algn="l" defTabSz="825500" latinLnBrk="0">
              <a:lnSpc>
                <a:spcPct val="100000"/>
              </a:lnSpc>
              <a:spcBef>
                <a:spcPts val="0"/>
              </a:spcBef>
              <a:spcAft>
                <a:spcPts val="0"/>
              </a:spcAft>
              <a:buClrTx/>
              <a:buSzTx/>
              <a:buFontTx/>
              <a:buNone/>
              <a:tabLst/>
              <a:defRPr sz="4800" b="0" i="0" u="none" strike="noStrike" cap="none" spc="-59" baseline="0" dirty="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4800" b="0" spc="-48"/>
            </a:pPr>
            <a:r>
              <a:rPr lang="en-US" dirty="0"/>
              <a:t>This is arguably the most text that should ever be on one of your presentation slides.</a:t>
            </a:r>
          </a:p>
        </p:txBody>
      </p:sp>
      <p:sp>
        <p:nvSpPr>
          <p:cNvPr id="14" name="Shape 382"/>
          <p:cNvSpPr>
            <a:spLocks noGrp="1"/>
          </p:cNvSpPr>
          <p:nvPr>
            <p:ph type="body" sz="quarter" idx="27" hasCustomPrompt="1"/>
          </p:nvPr>
        </p:nvSpPr>
        <p:spPr>
          <a:xfrm>
            <a:off x="7838507" y="6412666"/>
            <a:ext cx="14724070" cy="1568302"/>
          </a:xfrm>
          <a:prstGeom prst="rect">
            <a:avLst/>
          </a:prstGeom>
        </p:spPr>
        <p:txBody>
          <a:bodyPr wrap="square" anchor="t">
            <a:noAutofit/>
          </a:bodyPr>
          <a:lstStyle>
            <a:lvl1pPr marL="0" marR="0" indent="0" algn="l" defTabSz="825500" latinLnBrk="0">
              <a:lnSpc>
                <a:spcPct val="100000"/>
              </a:lnSpc>
              <a:spcBef>
                <a:spcPts val="0"/>
              </a:spcBef>
              <a:spcAft>
                <a:spcPts val="0"/>
              </a:spcAft>
              <a:buClrTx/>
              <a:buSzTx/>
              <a:buFontTx/>
              <a:buNone/>
              <a:tabLst/>
              <a:defRPr sz="4800" b="0" i="0" u="none" strike="noStrike" cap="none" spc="-59" baseline="0" dirty="0" smtClean="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4800" b="0" spc="-48"/>
            </a:pPr>
            <a:r>
              <a:rPr lang="en-US"/>
              <a:t>Don’t </a:t>
            </a:r>
            <a:r>
              <a:rPr lang="en-US" dirty="0"/>
              <a:t>ask your audience to read/listen to your notes and call it a presentation. Can send them a document.</a:t>
            </a:r>
          </a:p>
        </p:txBody>
      </p:sp>
      <p:sp>
        <p:nvSpPr>
          <p:cNvPr id="18" name="Shape 382"/>
          <p:cNvSpPr>
            <a:spLocks noGrp="1"/>
          </p:cNvSpPr>
          <p:nvPr>
            <p:ph type="body" sz="quarter" idx="28" hasCustomPrompt="1"/>
          </p:nvPr>
        </p:nvSpPr>
        <p:spPr>
          <a:xfrm>
            <a:off x="7838507" y="10337456"/>
            <a:ext cx="14938366" cy="1578203"/>
          </a:xfrm>
          <a:prstGeom prst="rect">
            <a:avLst/>
          </a:prstGeom>
        </p:spPr>
        <p:txBody>
          <a:bodyPr wrap="square" anchor="t">
            <a:noAutofit/>
          </a:bodyPr>
          <a:lstStyle>
            <a:lvl1pPr marL="0" marR="0" indent="0" algn="l" defTabSz="825500" latinLnBrk="0">
              <a:lnSpc>
                <a:spcPct val="100000"/>
              </a:lnSpc>
              <a:spcBef>
                <a:spcPts val="0"/>
              </a:spcBef>
              <a:spcAft>
                <a:spcPts val="0"/>
              </a:spcAft>
              <a:buClrTx/>
              <a:buSzTx/>
              <a:buFontTx/>
              <a:buNone/>
              <a:tabLst/>
              <a:defRPr sz="4800" b="0" i="0" u="none" strike="noStrike" cap="none" spc="-59" baseline="0" dirty="0" smtClean="0">
                <a:ln>
                  <a:noFill/>
                </a:ln>
                <a:solidFill>
                  <a:schemeClr val="tx1"/>
                </a:solidFill>
                <a:uFillTx/>
                <a:latin typeface="Circular Pro Book" charset="0"/>
                <a:ea typeface="Circular Pro Book" charset="0"/>
                <a:cs typeface="Circular Pro Book" charset="0"/>
                <a:sym typeface="Circular Pro"/>
              </a:defRPr>
            </a:lvl1pPr>
          </a:lstStyle>
          <a:p>
            <a:pPr marL="0" indent="0" algn="l" defTabSz="825500">
              <a:spcBef>
                <a:spcPts val="0"/>
              </a:spcBef>
              <a:buSzTx/>
              <a:buNone/>
              <a:defRPr sz="4800" b="0" spc="-48"/>
            </a:pPr>
            <a:r>
              <a:rPr lang="en-US" dirty="0"/>
              <a:t>If you’ve got a lot to say about a specific talking point, consider raising the transparency of the others to 70%.</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Atlassian Mission_Text Only_White">
    <p:bg>
      <p:bgPr>
        <a:solidFill>
          <a:srgbClr val="FFFFFF"/>
        </a:solidFill>
        <a:effectLst/>
      </p:bgPr>
    </p:bg>
    <p:spTree>
      <p:nvGrpSpPr>
        <p:cNvPr id="1" name=""/>
        <p:cNvGrpSpPr/>
        <p:nvPr/>
      </p:nvGrpSpPr>
      <p:grpSpPr>
        <a:xfrm>
          <a:off x="0" y="0"/>
          <a:ext cx="0" cy="0"/>
          <a:chOff x="0" y="0"/>
          <a:chExt cx="0" cy="0"/>
        </a:xfrm>
      </p:grpSpPr>
      <p:sp>
        <p:nvSpPr>
          <p:cNvPr id="2" name="Rounded Rectangle 1"/>
          <p:cNvSpPr/>
          <p:nvPr userDrawn="1"/>
        </p:nvSpPr>
        <p:spPr>
          <a:xfrm>
            <a:off x="18745200" y="5571490"/>
            <a:ext cx="2720340" cy="1219200"/>
          </a:xfrm>
          <a:prstGeom prst="roundRect">
            <a:avLst>
              <a:gd name="adj" fmla="val 3542"/>
            </a:avLst>
          </a:prstGeom>
          <a:solidFill>
            <a:schemeClr val="accent3"/>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3600" b="0" i="0" u="none" strike="noStrike" cap="none" spc="-36" normalizeH="0" baseline="0">
              <a:ln>
                <a:noFill/>
              </a:ln>
              <a:solidFill>
                <a:srgbClr val="091E42"/>
              </a:solidFill>
              <a:effectLst/>
              <a:uFillTx/>
              <a:latin typeface="+mn-lt"/>
              <a:ea typeface="+mn-ea"/>
              <a:cs typeface="+mn-cs"/>
              <a:sym typeface="Circular Pro"/>
            </a:endParaRPr>
          </a:p>
        </p:txBody>
      </p:sp>
      <p:sp>
        <p:nvSpPr>
          <p:cNvPr id="560" name="We believe behind every great  human achievement, there is a team.  Our mission is to unleash the potential in every team."/>
          <p:cNvSpPr/>
          <p:nvPr/>
        </p:nvSpPr>
        <p:spPr>
          <a:xfrm>
            <a:off x="2330565" y="4036715"/>
            <a:ext cx="19722869" cy="56425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ctr">
              <a:defRPr sz="9000" b="1" spc="-90">
                <a:solidFill>
                  <a:schemeClr val="accent1">
                    <a:lumOff val="-9925"/>
                  </a:schemeClr>
                </a:solidFill>
              </a:defRPr>
            </a:pPr>
            <a:r>
              <a:rPr b="1" i="0" dirty="0">
                <a:solidFill>
                  <a:srgbClr val="0747A6"/>
                </a:solidFill>
                <a:latin typeface="Circular Pro" charset="0"/>
                <a:ea typeface="Circular Pro" charset="0"/>
                <a:cs typeface="Circular Pro" charset="0"/>
              </a:rPr>
              <a:t>We believe behind every great  human achievement, there is a </a:t>
            </a:r>
            <a:r>
              <a:rPr lang="en-US" b="1" i="0" dirty="0">
                <a:solidFill>
                  <a:schemeClr val="tx2"/>
                </a:solidFill>
                <a:latin typeface="Circular Pro" charset="0"/>
                <a:ea typeface="Circular Pro" charset="0"/>
                <a:cs typeface="Circular Pro" charset="0"/>
              </a:rPr>
              <a:t>team</a:t>
            </a:r>
            <a:r>
              <a:rPr b="1" i="0" dirty="0">
                <a:solidFill>
                  <a:srgbClr val="0747A6"/>
                </a:solidFill>
                <a:latin typeface="Circular Pro" charset="0"/>
                <a:ea typeface="Circular Pro" charset="0"/>
                <a:cs typeface="Circular Pro" charset="0"/>
              </a:rPr>
              <a:t>. </a:t>
            </a:r>
            <a:br>
              <a:rPr b="1" i="0" dirty="0">
                <a:solidFill>
                  <a:srgbClr val="0747A6"/>
                </a:solidFill>
                <a:latin typeface="Circular Pro" charset="0"/>
                <a:ea typeface="Circular Pro" charset="0"/>
                <a:cs typeface="Circular Pro" charset="0"/>
              </a:rPr>
            </a:br>
            <a:r>
              <a:rPr b="1" i="0" dirty="0">
                <a:solidFill>
                  <a:srgbClr val="0747A6"/>
                </a:solidFill>
                <a:latin typeface="Circular Pro" charset="0"/>
                <a:ea typeface="Circular Pro" charset="0"/>
                <a:cs typeface="Circular Pro" charset="0"/>
              </a:rPr>
              <a:t>Our mission is to unleash the potential in every team.</a:t>
            </a:r>
          </a:p>
        </p:txBody>
      </p:sp>
      <p:sp>
        <p:nvSpPr>
          <p:cNvPr id="561" name="Our Mission"/>
          <p:cNvSpPr/>
          <p:nvPr/>
        </p:nvSpPr>
        <p:spPr>
          <a:xfrm>
            <a:off x="8092764" y="1008518"/>
            <a:ext cx="8198473" cy="84125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ctr">
              <a:defRPr cap="all" spc="144">
                <a:solidFill>
                  <a:schemeClr val="accent1">
                    <a:lumOff val="-9925"/>
                  </a:schemeClr>
                </a:solidFill>
                <a:latin typeface="Circular Pro Black"/>
                <a:ea typeface="Circular Pro Black"/>
                <a:cs typeface="Circular Pro Black"/>
                <a:sym typeface="Circular Pro Black"/>
              </a:defRPr>
            </a:lvl1pPr>
          </a:lstStyle>
          <a:p>
            <a:r>
              <a:rPr>
                <a:solidFill>
                  <a:srgbClr val="0747A6"/>
                </a:solidFill>
              </a:rPr>
              <a:t>Our Mission</a:t>
            </a:r>
          </a:p>
        </p:txBody>
      </p:sp>
      <p:sp>
        <p:nvSpPr>
          <p:cNvPr id="562" name="Line"/>
          <p:cNvSpPr/>
          <p:nvPr/>
        </p:nvSpPr>
        <p:spPr>
          <a:xfrm>
            <a:off x="10918218" y="2544916"/>
            <a:ext cx="2541599" cy="1"/>
          </a:xfrm>
          <a:prstGeom prst="line">
            <a:avLst/>
          </a:prstGeom>
          <a:ln w="101600">
            <a:solidFill>
              <a:schemeClr val="accent3"/>
            </a:solidFill>
            <a:miter lim="400000"/>
          </a:ln>
        </p:spPr>
        <p:txBody>
          <a:bodyPr lIns="50800" tIns="50800" rIns="50800" bIns="50800" anchor="ctr"/>
          <a:lstStyle/>
          <a:p>
            <a:pPr algn="ctr">
              <a:defRPr sz="3200" spc="0">
                <a:solidFill>
                  <a:srgbClr val="000000"/>
                </a:solidFill>
                <a:latin typeface="Helvetica Light"/>
                <a:ea typeface="Helvetica Light"/>
                <a:cs typeface="Helvetica Light"/>
                <a:sym typeface="Helvetica Light"/>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Atlassian Programs_ShipIt_With # Option">
    <p:bg>
      <p:bgPr>
        <a:solidFill>
          <a:srgbClr val="FFFFFF"/>
        </a:solidFill>
        <a:effectLst/>
      </p:bgPr>
    </p:bg>
    <p:spTree>
      <p:nvGrpSpPr>
        <p:cNvPr id="1" name=""/>
        <p:cNvGrpSpPr/>
        <p:nvPr/>
      </p:nvGrpSpPr>
      <p:grpSpPr>
        <a:xfrm>
          <a:off x="0" y="0"/>
          <a:ext cx="0" cy="0"/>
          <a:chOff x="0" y="0"/>
          <a:chExt cx="0" cy="0"/>
        </a:xfrm>
      </p:grpSpPr>
      <p:sp>
        <p:nvSpPr>
          <p:cNvPr id="610" name="go/shipit-#"/>
          <p:cNvSpPr>
            <a:spLocks noGrp="1"/>
          </p:cNvSpPr>
          <p:nvPr>
            <p:ph type="body" sz="quarter" idx="13"/>
          </p:nvPr>
        </p:nvSpPr>
        <p:spPr>
          <a:xfrm>
            <a:off x="9426436" y="9718888"/>
            <a:ext cx="5531129" cy="1375376"/>
          </a:xfrm>
          <a:prstGeom prst="rect">
            <a:avLst/>
          </a:prstGeom>
        </p:spPr>
        <p:txBody>
          <a:bodyPr wrap="none" lIns="71437" tIns="71437" rIns="71437" bIns="71437" anchor="t">
            <a:spAutoFit/>
          </a:bodyPr>
          <a:lstStyle>
            <a:lvl1pPr marL="0" indent="0" defTabSz="825500">
              <a:spcBef>
                <a:spcPts val="1500"/>
              </a:spcBef>
              <a:buSzTx/>
              <a:buNone/>
              <a:defRPr sz="8000" b="1" i="0" spc="-79">
                <a:solidFill>
                  <a:srgbClr val="253858"/>
                </a:solidFill>
                <a:latin typeface="Circular Pro" charset="0"/>
                <a:ea typeface="Circular Pro" charset="0"/>
                <a:cs typeface="Circular Pro" charset="0"/>
              </a:defRPr>
            </a:lvl1pPr>
          </a:lstStyle>
          <a:p>
            <a:r>
              <a:rPr dirty="0"/>
              <a:t>go/shipit-#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0036" y="2364569"/>
            <a:ext cx="6496826" cy="6750210"/>
          </a:xfrm>
          <a:prstGeom prst="rect">
            <a:avLst/>
          </a:prstGeom>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Atlassian Programs_ShipIt">
    <p:bg>
      <p:bgPr>
        <a:solidFill>
          <a:srgbClr val="FFFFFF"/>
        </a:solidFill>
        <a:effectLst/>
      </p:bgPr>
    </p:bg>
    <p:spTree>
      <p:nvGrpSpPr>
        <p:cNvPr id="1" name=""/>
        <p:cNvGrpSpPr/>
        <p:nvPr/>
      </p:nvGrpSpPr>
      <p:grpSpPr>
        <a:xfrm>
          <a:off x="0" y="0"/>
          <a:ext cx="0" cy="0"/>
          <a:chOff x="0" y="0"/>
          <a:chExt cx="0" cy="0"/>
        </a:xfrm>
      </p:grpSpPr>
      <p:sp>
        <p:nvSpPr>
          <p:cNvPr id="619" name="ShipIt…"/>
          <p:cNvSpPr/>
          <p:nvPr/>
        </p:nvSpPr>
        <p:spPr>
          <a:xfrm>
            <a:off x="12190321" y="4324153"/>
            <a:ext cx="10417562" cy="35496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spcBef>
                <a:spcPts val="1500"/>
              </a:spcBef>
              <a:defRPr sz="8000" b="1" spc="-79">
                <a:solidFill>
                  <a:srgbClr val="253858"/>
                </a:solidFill>
              </a:defRPr>
            </a:pPr>
            <a:r>
              <a:rPr dirty="0">
                <a:solidFill>
                  <a:schemeClr val="tx2"/>
                </a:solidFill>
              </a:rPr>
              <a:t>ShipIt</a:t>
            </a:r>
          </a:p>
          <a:p>
            <a:r>
              <a:rPr dirty="0">
                <a:solidFill>
                  <a:schemeClr val="tx1"/>
                </a:solidFill>
              </a:rPr>
              <a:t>24 hours to innovate. </a:t>
            </a:r>
            <a:br>
              <a:rPr dirty="0">
                <a:solidFill>
                  <a:schemeClr val="tx1"/>
                </a:solidFill>
              </a:rPr>
            </a:br>
            <a:r>
              <a:rPr dirty="0">
                <a:solidFill>
                  <a:schemeClr val="tx1"/>
                </a:solidFill>
              </a:rPr>
              <a:t>It’s like 20% time. </a:t>
            </a:r>
            <a:br>
              <a:rPr dirty="0">
                <a:solidFill>
                  <a:schemeClr val="tx1"/>
                </a:solidFill>
              </a:rPr>
            </a:br>
            <a:r>
              <a:rPr dirty="0">
                <a:solidFill>
                  <a:schemeClr val="tx1"/>
                </a:solidFill>
              </a:rPr>
              <a:t>On steroids.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7496" y="3629891"/>
            <a:ext cx="6000518" cy="6234546"/>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Atlassian Programs_Foundation">
    <p:bg>
      <p:bgPr>
        <a:solidFill>
          <a:srgbClr val="FFFFFF"/>
        </a:solidFill>
        <a:effectLst/>
      </p:bgPr>
    </p:bg>
    <p:spTree>
      <p:nvGrpSpPr>
        <p:cNvPr id="1" name=""/>
        <p:cNvGrpSpPr/>
        <p:nvPr/>
      </p:nvGrpSpPr>
      <p:grpSpPr>
        <a:xfrm>
          <a:off x="0" y="0"/>
          <a:ext cx="0" cy="0"/>
          <a:chOff x="0" y="0"/>
          <a:chExt cx="0" cy="0"/>
        </a:xfrm>
      </p:grpSpPr>
      <p:sp>
        <p:nvSpPr>
          <p:cNvPr id="628" name="Foundation…"/>
          <p:cNvSpPr/>
          <p:nvPr/>
        </p:nvSpPr>
        <p:spPr>
          <a:xfrm>
            <a:off x="12190321" y="4324153"/>
            <a:ext cx="9068198" cy="35496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0" marR="0" indent="0" algn="l" defTabSz="825500" rtl="0" fontAlgn="auto" latinLnBrk="0" hangingPunct="0">
              <a:lnSpc>
                <a:spcPct val="100000"/>
              </a:lnSpc>
              <a:spcBef>
                <a:spcPts val="1500"/>
              </a:spcBef>
              <a:spcAft>
                <a:spcPts val="0"/>
              </a:spcAft>
              <a:buClrTx/>
              <a:buSzTx/>
              <a:buFontTx/>
              <a:buNone/>
              <a:tabLst/>
              <a:defRPr sz="8000" b="1" spc="-79">
                <a:solidFill>
                  <a:srgbClr val="253858"/>
                </a:solidFill>
              </a:defRPr>
            </a:pPr>
            <a:r>
              <a:rPr kumimoji="0" sz="8000" b="1" i="0" u="none" strike="noStrike" cap="none" spc="-79" normalizeH="0" baseline="0" dirty="0">
                <a:ln>
                  <a:noFill/>
                </a:ln>
                <a:solidFill>
                  <a:schemeClr val="tx2"/>
                </a:solidFill>
                <a:effectLst/>
                <a:uFillTx/>
                <a:latin typeface="+mn-lt"/>
                <a:ea typeface="+mn-ea"/>
                <a:cs typeface="+mn-cs"/>
                <a:sym typeface="Circular Pro"/>
              </a:rPr>
              <a:t>Foundation</a:t>
            </a:r>
          </a:p>
          <a:p>
            <a:pPr marL="0" marR="0" indent="0" algn="l" defTabSz="825500" rtl="0" fontAlgn="auto" latinLnBrk="0" hangingPunct="0">
              <a:lnSpc>
                <a:spcPct val="100000"/>
              </a:lnSpc>
              <a:spcBef>
                <a:spcPts val="0"/>
              </a:spcBef>
              <a:spcAft>
                <a:spcPts val="0"/>
              </a:spcAft>
              <a:buClrTx/>
              <a:buSzTx/>
              <a:buFontTx/>
              <a:buNone/>
              <a:tabLst/>
            </a:pPr>
            <a:r>
              <a:rPr kumimoji="0" sz="4800" b="0" i="0" u="none" strike="noStrike" cap="none" spc="-48" normalizeH="0" baseline="0" dirty="0">
                <a:ln>
                  <a:noFill/>
                </a:ln>
                <a:solidFill>
                  <a:schemeClr val="tx1"/>
                </a:solidFill>
                <a:effectLst/>
                <a:uFillTx/>
                <a:latin typeface="+mn-lt"/>
                <a:ea typeface="+mn-ea"/>
                <a:cs typeface="+mn-cs"/>
                <a:sym typeface="Circular Pro"/>
              </a:rPr>
              <a:t>We created the Atlassian Foundation with the vision of helping make the world better.</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4090" y="3934691"/>
            <a:ext cx="5858430" cy="5858430"/>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47A6"/>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1903242" y="730251"/>
            <a:ext cx="11365832" cy="10985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1195137" y="730251"/>
            <a:ext cx="11245516" cy="1098550"/>
          </a:xfrm>
          <a:prstGeom prst="rect">
            <a:avLst/>
          </a:prstGeom>
        </p:spPr>
        <p:txBody>
          <a:bodyPr vert="horz" lIns="0" tIns="0" rIns="0" bIns="0" rtlCol="0" anchor="ctr">
            <a:noAutofit/>
          </a:bodyPr>
          <a:lstStyle/>
          <a:p>
            <a:r>
              <a:rPr lang="en-US" dirty="0"/>
              <a:t>Click to edit Master title style</a:t>
            </a:r>
          </a:p>
        </p:txBody>
      </p:sp>
      <p:pic>
        <p:nvPicPr>
          <p:cNvPr id="5" name="Picture 4"/>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7445829" y="6163685"/>
            <a:ext cx="9492342" cy="118542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3" r:id="rId2"/>
    <p:sldLayoutId id="2147483734" r:id="rId3"/>
    <p:sldLayoutId id="2147483735" r:id="rId4"/>
    <p:sldLayoutId id="2147483665" r:id="rId5"/>
    <p:sldLayoutId id="2147483748" r:id="rId6"/>
    <p:sldLayoutId id="2147483742" r:id="rId7"/>
    <p:sldLayoutId id="2147483743" r:id="rId8"/>
    <p:sldLayoutId id="2147483744" r:id="rId9"/>
    <p:sldLayoutId id="2147483745" r:id="rId10"/>
    <p:sldLayoutId id="2147483746" r:id="rId11"/>
    <p:sldLayoutId id="2147483747" r:id="rId12"/>
    <p:sldLayoutId id="2147483752" r:id="rId13"/>
    <p:sldLayoutId id="2147483711" r:id="rId14"/>
    <p:sldLayoutId id="2147483740" r:id="rId15"/>
    <p:sldLayoutId id="2147483712" r:id="rId16"/>
    <p:sldLayoutId id="2147483713" r:id="rId17"/>
    <p:sldLayoutId id="2147483741" r:id="rId18"/>
    <p:sldLayoutId id="2147483737" r:id="rId19"/>
    <p:sldLayoutId id="2147483714" r:id="rId20"/>
    <p:sldLayoutId id="2147483715" r:id="rId21"/>
    <p:sldLayoutId id="2147483716" r:id="rId22"/>
    <p:sldLayoutId id="2147483717"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53" r:id="rId39"/>
  </p:sldLayoutIdLst>
  <p:transition spd="med"/>
  <p:txStyles>
    <p:titleStyle>
      <a:lvl1pPr marL="0" marR="0" indent="0" algn="ctr" defTabSz="584200" rtl="0" latinLnBrk="0">
        <a:lnSpc>
          <a:spcPct val="100000"/>
        </a:lnSpc>
        <a:spcBef>
          <a:spcPts val="0"/>
        </a:spcBef>
        <a:spcAft>
          <a:spcPts val="0"/>
        </a:spcAft>
        <a:buClrTx/>
        <a:buSzTx/>
        <a:buFontTx/>
        <a:buNone/>
        <a:tabLst/>
        <a:defRPr sz="4800" b="1" i="0" u="none" strike="noStrike" cap="none" spc="0" baseline="0">
          <a:ln>
            <a:noFill/>
          </a:ln>
          <a:solidFill>
            <a:srgbClr val="FFFFFF"/>
          </a:solidFill>
          <a:uFillTx/>
          <a:latin typeface="Circular Pro" charset="0"/>
          <a:ea typeface="Circular Pro" charset="0"/>
          <a:cs typeface="Circular Pro" charset="0"/>
          <a:sym typeface="Circular Pro"/>
        </a:defRPr>
      </a:lvl1pPr>
      <a:lvl2pPr marL="0" marR="0" indent="228600" algn="ctr" defTabSz="584200" rtl="0" latinLnBrk="0">
        <a:lnSpc>
          <a:spcPct val="100000"/>
        </a:lnSpc>
        <a:spcBef>
          <a:spcPts val="0"/>
        </a:spcBef>
        <a:spcAft>
          <a:spcPts val="0"/>
        </a:spcAft>
        <a:buClrTx/>
        <a:buSzTx/>
        <a:buFontTx/>
        <a:buNone/>
        <a:tabLst/>
        <a:defRPr sz="50000" b="1" i="0" u="none" strike="noStrike" cap="none" spc="-1500" baseline="0">
          <a:ln>
            <a:noFill/>
          </a:ln>
          <a:solidFill>
            <a:srgbClr val="FFFFFF"/>
          </a:solidFill>
          <a:uFillTx/>
          <a:latin typeface="+mn-lt"/>
          <a:ea typeface="+mn-ea"/>
          <a:cs typeface="+mn-cs"/>
          <a:sym typeface="Circular Pro"/>
        </a:defRPr>
      </a:lvl2pPr>
      <a:lvl3pPr marL="0" marR="0" indent="457200" algn="ctr" defTabSz="584200" rtl="0" latinLnBrk="0">
        <a:lnSpc>
          <a:spcPct val="100000"/>
        </a:lnSpc>
        <a:spcBef>
          <a:spcPts val="0"/>
        </a:spcBef>
        <a:spcAft>
          <a:spcPts val="0"/>
        </a:spcAft>
        <a:buClrTx/>
        <a:buSzTx/>
        <a:buFontTx/>
        <a:buNone/>
        <a:tabLst/>
        <a:defRPr sz="50000" b="1" i="0" u="none" strike="noStrike" cap="none" spc="-1500" baseline="0">
          <a:ln>
            <a:noFill/>
          </a:ln>
          <a:solidFill>
            <a:srgbClr val="FFFFFF"/>
          </a:solidFill>
          <a:uFillTx/>
          <a:latin typeface="+mn-lt"/>
          <a:ea typeface="+mn-ea"/>
          <a:cs typeface="+mn-cs"/>
          <a:sym typeface="Circular Pro"/>
        </a:defRPr>
      </a:lvl3pPr>
      <a:lvl4pPr marL="0" marR="0" indent="685800" algn="ctr" defTabSz="584200" rtl="0" latinLnBrk="0">
        <a:lnSpc>
          <a:spcPct val="100000"/>
        </a:lnSpc>
        <a:spcBef>
          <a:spcPts val="0"/>
        </a:spcBef>
        <a:spcAft>
          <a:spcPts val="0"/>
        </a:spcAft>
        <a:buClrTx/>
        <a:buSzTx/>
        <a:buFontTx/>
        <a:buNone/>
        <a:tabLst/>
        <a:defRPr sz="50000" b="1" i="0" u="none" strike="noStrike" cap="none" spc="-1500" baseline="0">
          <a:ln>
            <a:noFill/>
          </a:ln>
          <a:solidFill>
            <a:srgbClr val="FFFFFF"/>
          </a:solidFill>
          <a:uFillTx/>
          <a:latin typeface="+mn-lt"/>
          <a:ea typeface="+mn-ea"/>
          <a:cs typeface="+mn-cs"/>
          <a:sym typeface="Circular Pro"/>
        </a:defRPr>
      </a:lvl4pPr>
      <a:lvl5pPr marL="0" marR="0" indent="914400" algn="ctr" defTabSz="584200" rtl="0" latinLnBrk="0">
        <a:lnSpc>
          <a:spcPct val="100000"/>
        </a:lnSpc>
        <a:spcBef>
          <a:spcPts val="0"/>
        </a:spcBef>
        <a:spcAft>
          <a:spcPts val="0"/>
        </a:spcAft>
        <a:buClrTx/>
        <a:buSzTx/>
        <a:buFontTx/>
        <a:buNone/>
        <a:tabLst/>
        <a:defRPr sz="50000" b="1" i="0" u="none" strike="noStrike" cap="none" spc="-1500" baseline="0">
          <a:ln>
            <a:noFill/>
          </a:ln>
          <a:solidFill>
            <a:srgbClr val="FFFFFF"/>
          </a:solidFill>
          <a:uFillTx/>
          <a:latin typeface="+mn-lt"/>
          <a:ea typeface="+mn-ea"/>
          <a:cs typeface="+mn-cs"/>
          <a:sym typeface="Circular Pro"/>
        </a:defRPr>
      </a:lvl5pPr>
      <a:lvl6pPr marL="0" marR="0" indent="1143000" algn="ctr" defTabSz="584200" rtl="0" latinLnBrk="0">
        <a:lnSpc>
          <a:spcPct val="100000"/>
        </a:lnSpc>
        <a:spcBef>
          <a:spcPts val="0"/>
        </a:spcBef>
        <a:spcAft>
          <a:spcPts val="0"/>
        </a:spcAft>
        <a:buClrTx/>
        <a:buSzTx/>
        <a:buFontTx/>
        <a:buNone/>
        <a:tabLst/>
        <a:defRPr sz="50000" b="1" i="0" u="none" strike="noStrike" cap="none" spc="-1500" baseline="0">
          <a:ln>
            <a:noFill/>
          </a:ln>
          <a:solidFill>
            <a:srgbClr val="FFFFFF"/>
          </a:solidFill>
          <a:uFillTx/>
          <a:latin typeface="+mn-lt"/>
          <a:ea typeface="+mn-ea"/>
          <a:cs typeface="+mn-cs"/>
          <a:sym typeface="Circular Pro"/>
        </a:defRPr>
      </a:lvl6pPr>
      <a:lvl7pPr marL="0" marR="0" indent="1371600" algn="ctr" defTabSz="584200" rtl="0" latinLnBrk="0">
        <a:lnSpc>
          <a:spcPct val="100000"/>
        </a:lnSpc>
        <a:spcBef>
          <a:spcPts val="0"/>
        </a:spcBef>
        <a:spcAft>
          <a:spcPts val="0"/>
        </a:spcAft>
        <a:buClrTx/>
        <a:buSzTx/>
        <a:buFontTx/>
        <a:buNone/>
        <a:tabLst/>
        <a:defRPr sz="50000" b="1" i="0" u="none" strike="noStrike" cap="none" spc="-1500" baseline="0">
          <a:ln>
            <a:noFill/>
          </a:ln>
          <a:solidFill>
            <a:srgbClr val="FFFFFF"/>
          </a:solidFill>
          <a:uFillTx/>
          <a:latin typeface="+mn-lt"/>
          <a:ea typeface="+mn-ea"/>
          <a:cs typeface="+mn-cs"/>
          <a:sym typeface="Circular Pro"/>
        </a:defRPr>
      </a:lvl7pPr>
      <a:lvl8pPr marL="0" marR="0" indent="1600200" algn="ctr" defTabSz="584200" rtl="0" latinLnBrk="0">
        <a:lnSpc>
          <a:spcPct val="100000"/>
        </a:lnSpc>
        <a:spcBef>
          <a:spcPts val="0"/>
        </a:spcBef>
        <a:spcAft>
          <a:spcPts val="0"/>
        </a:spcAft>
        <a:buClrTx/>
        <a:buSzTx/>
        <a:buFontTx/>
        <a:buNone/>
        <a:tabLst/>
        <a:defRPr sz="50000" b="1" i="0" u="none" strike="noStrike" cap="none" spc="-1500" baseline="0">
          <a:ln>
            <a:noFill/>
          </a:ln>
          <a:solidFill>
            <a:srgbClr val="FFFFFF"/>
          </a:solidFill>
          <a:uFillTx/>
          <a:latin typeface="+mn-lt"/>
          <a:ea typeface="+mn-ea"/>
          <a:cs typeface="+mn-cs"/>
          <a:sym typeface="Circular Pro"/>
        </a:defRPr>
      </a:lvl8pPr>
      <a:lvl9pPr marL="0" marR="0" indent="1828800" algn="ctr" defTabSz="584200" rtl="0" latinLnBrk="0">
        <a:lnSpc>
          <a:spcPct val="100000"/>
        </a:lnSpc>
        <a:spcBef>
          <a:spcPts val="0"/>
        </a:spcBef>
        <a:spcAft>
          <a:spcPts val="0"/>
        </a:spcAft>
        <a:buClrTx/>
        <a:buSzTx/>
        <a:buFontTx/>
        <a:buNone/>
        <a:tabLst/>
        <a:defRPr sz="50000" b="1" i="0" u="none" strike="noStrike" cap="none" spc="-1500" baseline="0">
          <a:ln>
            <a:noFill/>
          </a:ln>
          <a:solidFill>
            <a:srgbClr val="FFFFFF"/>
          </a:solidFill>
          <a:uFillTx/>
          <a:latin typeface="+mn-lt"/>
          <a:ea typeface="+mn-ea"/>
          <a:cs typeface="+mn-cs"/>
          <a:sym typeface="Circular Pro"/>
        </a:defRPr>
      </a:lvl9pPr>
    </p:titleStyle>
    <p:bodyStyle>
      <a:lvl1pPr marL="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1pPr>
      <a:lvl2pPr marL="63500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2pPr>
      <a:lvl3pPr marL="127000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3pPr>
      <a:lvl4pPr marL="190500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4pPr>
      <a:lvl5pPr marL="254000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5pPr>
      <a:lvl6pPr marL="9280769" marR="0" indent="-6105769" algn="ctr" defTabSz="584200" latinLnBrk="0">
        <a:lnSpc>
          <a:spcPct val="100000"/>
        </a:lnSpc>
        <a:spcBef>
          <a:spcPts val="5200"/>
        </a:spcBef>
        <a:spcAft>
          <a:spcPts val="0"/>
        </a:spcAft>
        <a:buClrTx/>
        <a:buSzPct val="75000"/>
        <a:buFontTx/>
        <a:buChar char="•"/>
        <a:tabLst/>
        <a:defRPr sz="50000" b="1" i="0" u="none" strike="noStrike" cap="none" spc="-1500" baseline="0">
          <a:ln>
            <a:noFill/>
          </a:ln>
          <a:solidFill>
            <a:srgbClr val="FFFFFF"/>
          </a:solidFill>
          <a:uFillTx/>
          <a:latin typeface="+mn-lt"/>
          <a:ea typeface="+mn-ea"/>
          <a:cs typeface="+mn-cs"/>
          <a:sym typeface="Circular Pro"/>
        </a:defRPr>
      </a:lvl6pPr>
      <a:lvl7pPr marL="9915769" marR="0" indent="-6105769" algn="ctr" defTabSz="584200" latinLnBrk="0">
        <a:lnSpc>
          <a:spcPct val="100000"/>
        </a:lnSpc>
        <a:spcBef>
          <a:spcPts val="5200"/>
        </a:spcBef>
        <a:spcAft>
          <a:spcPts val="0"/>
        </a:spcAft>
        <a:buClrTx/>
        <a:buSzPct val="75000"/>
        <a:buFontTx/>
        <a:buChar char="•"/>
        <a:tabLst/>
        <a:defRPr sz="50000" b="1" i="0" u="none" strike="noStrike" cap="none" spc="-1500" baseline="0">
          <a:ln>
            <a:noFill/>
          </a:ln>
          <a:solidFill>
            <a:srgbClr val="FFFFFF"/>
          </a:solidFill>
          <a:uFillTx/>
          <a:latin typeface="+mn-lt"/>
          <a:ea typeface="+mn-ea"/>
          <a:cs typeface="+mn-cs"/>
          <a:sym typeface="Circular Pro"/>
        </a:defRPr>
      </a:lvl7pPr>
      <a:lvl8pPr marL="10550769" marR="0" indent="-6105769" algn="ctr" defTabSz="584200" latinLnBrk="0">
        <a:lnSpc>
          <a:spcPct val="100000"/>
        </a:lnSpc>
        <a:spcBef>
          <a:spcPts val="5200"/>
        </a:spcBef>
        <a:spcAft>
          <a:spcPts val="0"/>
        </a:spcAft>
        <a:buClrTx/>
        <a:buSzPct val="75000"/>
        <a:buFontTx/>
        <a:buChar char="•"/>
        <a:tabLst/>
        <a:defRPr sz="50000" b="1" i="0" u="none" strike="noStrike" cap="none" spc="-1500" baseline="0">
          <a:ln>
            <a:noFill/>
          </a:ln>
          <a:solidFill>
            <a:srgbClr val="FFFFFF"/>
          </a:solidFill>
          <a:uFillTx/>
          <a:latin typeface="+mn-lt"/>
          <a:ea typeface="+mn-ea"/>
          <a:cs typeface="+mn-cs"/>
          <a:sym typeface="Circular Pro"/>
        </a:defRPr>
      </a:lvl8pPr>
      <a:lvl9pPr marL="11185769" marR="0" indent="-6105769" algn="ctr" defTabSz="584200" latinLnBrk="0">
        <a:lnSpc>
          <a:spcPct val="100000"/>
        </a:lnSpc>
        <a:spcBef>
          <a:spcPts val="5200"/>
        </a:spcBef>
        <a:spcAft>
          <a:spcPts val="0"/>
        </a:spcAft>
        <a:buClrTx/>
        <a:buSzPct val="75000"/>
        <a:buFontTx/>
        <a:buChar char="•"/>
        <a:tabLst/>
        <a:defRPr sz="50000" b="1" i="0" u="none" strike="noStrike" cap="none" spc="-1500" baseline="0">
          <a:ln>
            <a:noFill/>
          </a:ln>
          <a:solidFill>
            <a:srgbClr val="FFFFFF"/>
          </a:solidFill>
          <a:uFillTx/>
          <a:latin typeface="+mn-lt"/>
          <a:ea typeface="+mn-ea"/>
          <a:cs typeface="+mn-cs"/>
          <a:sym typeface="Circular Pro"/>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p:cNvSpPr>
          <p:nvPr>
            <p:ph type="body" sz="quarter" idx="17"/>
          </p:nvPr>
        </p:nvSpPr>
        <p:spPr>
          <a:xfrm>
            <a:off x="1777659" y="3569172"/>
            <a:ext cx="20828683" cy="1938992"/>
          </a:xfrm>
          <a:prstGeom prst="rect">
            <a:avLst/>
          </a:prstGeom>
        </p:spPr>
        <p:txBody>
          <a:bodyPr/>
          <a:lstStyle/>
          <a:p>
            <a:r>
              <a:rPr lang="en-US" dirty="0"/>
              <a:t>Welcome!</a:t>
            </a:r>
            <a:endParaRPr dirty="0"/>
          </a:p>
        </p:txBody>
      </p:sp>
      <p:pic>
        <p:nvPicPr>
          <p:cNvPr id="8" name="Grafik 7">
            <a:extLst>
              <a:ext uri="{FF2B5EF4-FFF2-40B4-BE49-F238E27FC236}">
                <a16:creationId xmlns:a16="http://schemas.microsoft.com/office/drawing/2014/main" id="{C51496EA-2049-4264-90D6-59198150E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636" y="5957742"/>
            <a:ext cx="16256000" cy="658495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p:cNvSpPr>
          <p:nvPr>
            <p:ph type="body" sz="quarter" idx="17"/>
          </p:nvPr>
        </p:nvSpPr>
        <p:spPr>
          <a:xfrm>
            <a:off x="1703767" y="8087245"/>
            <a:ext cx="20828683" cy="1938992"/>
          </a:xfrm>
          <a:prstGeom prst="rect">
            <a:avLst/>
          </a:prstGeom>
        </p:spPr>
        <p:txBody>
          <a:bodyPr/>
          <a:lstStyle/>
          <a:p>
            <a:r>
              <a:rPr lang="en-US" dirty="0"/>
              <a:t>Next Event:</a:t>
            </a:r>
          </a:p>
          <a:p>
            <a:r>
              <a:rPr lang="en-US" dirty="0"/>
              <a:t>May 7</a:t>
            </a:r>
            <a:r>
              <a:rPr lang="en-US" baseline="30000" dirty="0"/>
              <a:t>th</a:t>
            </a:r>
            <a:r>
              <a:rPr lang="en-US" dirty="0"/>
              <a:t>, 2019</a:t>
            </a:r>
          </a:p>
          <a:p>
            <a:r>
              <a:rPr lang="en-US" dirty="0"/>
              <a:t>Mini Summit</a:t>
            </a:r>
            <a:endParaRPr dirty="0"/>
          </a:p>
        </p:txBody>
      </p:sp>
    </p:spTree>
    <p:extLst>
      <p:ext uri="{BB962C8B-B14F-4D97-AF65-F5344CB8AC3E}">
        <p14:creationId xmlns:p14="http://schemas.microsoft.com/office/powerpoint/2010/main" val="33892709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1850F5-06D6-4DE7-9CC2-312F8D262556}"/>
              </a:ext>
            </a:extLst>
          </p:cNvPr>
          <p:cNvSpPr>
            <a:spLocks noGrp="1"/>
          </p:cNvSpPr>
          <p:nvPr>
            <p:ph type="body" sz="quarter" idx="13"/>
          </p:nvPr>
        </p:nvSpPr>
        <p:spPr/>
        <p:txBody>
          <a:bodyPr/>
          <a:lstStyle/>
          <a:p>
            <a:r>
              <a:rPr lang="de-DE" dirty="0" err="1"/>
              <a:t>Thank</a:t>
            </a:r>
            <a:endParaRPr lang="de-DE" dirty="0"/>
          </a:p>
          <a:p>
            <a:r>
              <a:rPr lang="de-DE" dirty="0" err="1"/>
              <a:t>You</a:t>
            </a:r>
            <a:r>
              <a:rPr lang="de-DE" dirty="0"/>
              <a:t>!</a:t>
            </a:r>
          </a:p>
        </p:txBody>
      </p:sp>
      <p:sp>
        <p:nvSpPr>
          <p:cNvPr id="7" name="Textplatzhalter 6">
            <a:extLst>
              <a:ext uri="{FF2B5EF4-FFF2-40B4-BE49-F238E27FC236}">
                <a16:creationId xmlns:a16="http://schemas.microsoft.com/office/drawing/2014/main" id="{86ADAAA6-6FBC-4365-8B56-88208793B24B}"/>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16D1F2F3-61BF-4D9E-89F9-5C0112AB1323}"/>
              </a:ext>
            </a:extLst>
          </p:cNvPr>
          <p:cNvSpPr>
            <a:spLocks noGrp="1"/>
          </p:cNvSpPr>
          <p:nvPr>
            <p:ph type="body" sz="quarter" idx="22"/>
          </p:nvPr>
        </p:nvSpPr>
        <p:spPr/>
        <p:txBody>
          <a:bodyPr/>
          <a:lstStyle/>
          <a:p>
            <a:endParaRPr lang="de-DE"/>
          </a:p>
        </p:txBody>
      </p:sp>
      <p:sp>
        <p:nvSpPr>
          <p:cNvPr id="9" name="Textplatzhalter 8">
            <a:extLst>
              <a:ext uri="{FF2B5EF4-FFF2-40B4-BE49-F238E27FC236}">
                <a16:creationId xmlns:a16="http://schemas.microsoft.com/office/drawing/2014/main" id="{D3296669-DF6D-4E17-B4D9-45BCCEA235CE}"/>
              </a:ext>
            </a:extLst>
          </p:cNvPr>
          <p:cNvSpPr>
            <a:spLocks noGrp="1"/>
          </p:cNvSpPr>
          <p:nvPr>
            <p:ph type="body" sz="quarter" idx="23"/>
          </p:nvPr>
        </p:nvSpPr>
        <p:spPr/>
        <p:txBody>
          <a:bodyPr/>
          <a:lstStyle/>
          <a:p>
            <a:r>
              <a:rPr lang="de-DE" sz="4800" dirty="0"/>
              <a:t>For </a:t>
            </a:r>
            <a:r>
              <a:rPr lang="de-DE" sz="4800" dirty="0" err="1"/>
              <a:t>feeding</a:t>
            </a:r>
            <a:r>
              <a:rPr lang="de-DE" sz="4800" dirty="0"/>
              <a:t> and </a:t>
            </a:r>
            <a:r>
              <a:rPr lang="de-DE" sz="4800" dirty="0" err="1"/>
              <a:t>clothing</a:t>
            </a:r>
            <a:r>
              <a:rPr lang="de-DE" sz="4800" dirty="0"/>
              <a:t> </a:t>
            </a:r>
            <a:r>
              <a:rPr lang="de-DE" sz="4800" dirty="0" err="1"/>
              <a:t>us</a:t>
            </a:r>
            <a:r>
              <a:rPr lang="de-DE" sz="4800" dirty="0"/>
              <a:t> and </a:t>
            </a:r>
            <a:r>
              <a:rPr lang="de-DE" sz="4800" dirty="0" err="1"/>
              <a:t>giving</a:t>
            </a:r>
            <a:r>
              <a:rPr lang="de-DE" sz="4800" dirty="0"/>
              <a:t> </a:t>
            </a:r>
            <a:r>
              <a:rPr lang="de-DE" sz="4800" dirty="0" err="1"/>
              <a:t>us</a:t>
            </a:r>
            <a:r>
              <a:rPr lang="de-DE" sz="4800" dirty="0"/>
              <a:t> </a:t>
            </a:r>
            <a:r>
              <a:rPr lang="de-DE" sz="4800" dirty="0" err="1"/>
              <a:t>something</a:t>
            </a:r>
            <a:r>
              <a:rPr lang="de-DE" sz="4800" dirty="0"/>
              <a:t> </a:t>
            </a:r>
            <a:r>
              <a:rPr lang="de-DE" sz="4800" dirty="0" err="1"/>
              <a:t>to</a:t>
            </a:r>
            <a:r>
              <a:rPr lang="de-DE" sz="4800" dirty="0"/>
              <a:t> </a:t>
            </a:r>
            <a:r>
              <a:rPr lang="de-DE" sz="4800" dirty="0" err="1"/>
              <a:t>talk</a:t>
            </a:r>
            <a:r>
              <a:rPr lang="de-DE" sz="4800" dirty="0"/>
              <a:t> </a:t>
            </a:r>
            <a:r>
              <a:rPr lang="de-DE" sz="4800" dirty="0" err="1"/>
              <a:t>about</a:t>
            </a:r>
            <a:r>
              <a:rPr lang="de-DE" sz="4800" dirty="0"/>
              <a:t>: </a:t>
            </a:r>
          </a:p>
        </p:txBody>
      </p:sp>
      <p:pic>
        <p:nvPicPr>
          <p:cNvPr id="16" name="Grafik 15">
            <a:extLst>
              <a:ext uri="{FF2B5EF4-FFF2-40B4-BE49-F238E27FC236}">
                <a16:creationId xmlns:a16="http://schemas.microsoft.com/office/drawing/2014/main" id="{F7855A48-ED55-4DA6-9D04-C103E37D0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363" y="3199957"/>
            <a:ext cx="6858352" cy="850944"/>
          </a:xfrm>
          <a:prstGeom prst="rect">
            <a:avLst/>
          </a:prstGeom>
        </p:spPr>
      </p:pic>
      <p:sp>
        <p:nvSpPr>
          <p:cNvPr id="6" name="Textplatzhalter 5">
            <a:extLst>
              <a:ext uri="{FF2B5EF4-FFF2-40B4-BE49-F238E27FC236}">
                <a16:creationId xmlns:a16="http://schemas.microsoft.com/office/drawing/2014/main" id="{B3BC49B0-6628-4A72-B231-23D6D9798D2A}"/>
              </a:ext>
            </a:extLst>
          </p:cNvPr>
          <p:cNvSpPr>
            <a:spLocks noGrp="1"/>
          </p:cNvSpPr>
          <p:nvPr>
            <p:ph type="body" sz="quarter" idx="25"/>
          </p:nvPr>
        </p:nvSpPr>
        <p:spPr>
          <a:xfrm>
            <a:off x="7412835" y="10932756"/>
            <a:ext cx="14938366" cy="914787"/>
          </a:xfrm>
        </p:spPr>
        <p:txBody>
          <a:bodyPr/>
          <a:lstStyle/>
          <a:p>
            <a:r>
              <a:rPr lang="de-DE" sz="4800" dirty="0" err="1"/>
              <a:t>For</a:t>
            </a:r>
            <a:r>
              <a:rPr lang="de-DE" sz="4800" dirty="0"/>
              <a:t> </a:t>
            </a:r>
            <a:r>
              <a:rPr lang="de-DE" sz="4800" dirty="0" err="1"/>
              <a:t>unwavering</a:t>
            </a:r>
            <a:r>
              <a:rPr lang="de-DE" sz="4800" dirty="0"/>
              <a:t> support</a:t>
            </a:r>
          </a:p>
        </p:txBody>
      </p:sp>
      <p:sp>
        <p:nvSpPr>
          <p:cNvPr id="10" name="Textplatzhalter 5">
            <a:extLst>
              <a:ext uri="{FF2B5EF4-FFF2-40B4-BE49-F238E27FC236}">
                <a16:creationId xmlns:a16="http://schemas.microsoft.com/office/drawing/2014/main" id="{412DB207-7FD4-4091-BEC8-EC21F8C36B21}"/>
              </a:ext>
            </a:extLst>
          </p:cNvPr>
          <p:cNvSpPr>
            <a:spLocks noGrp="1"/>
          </p:cNvSpPr>
          <p:nvPr>
            <p:ph type="body" sz="quarter" idx="25"/>
          </p:nvPr>
        </p:nvSpPr>
        <p:spPr>
          <a:xfrm>
            <a:off x="7406111" y="4689278"/>
            <a:ext cx="14938366" cy="914787"/>
          </a:xfrm>
        </p:spPr>
        <p:txBody>
          <a:bodyPr/>
          <a:lstStyle/>
          <a:p>
            <a:r>
              <a:rPr lang="de-DE" sz="4800" dirty="0"/>
              <a:t>For </a:t>
            </a:r>
            <a:r>
              <a:rPr lang="de-DE" sz="4800" dirty="0" err="1"/>
              <a:t>the</a:t>
            </a:r>
            <a:r>
              <a:rPr lang="de-DE" sz="4800" dirty="0"/>
              <a:t> room </a:t>
            </a:r>
            <a:r>
              <a:rPr lang="de-DE" sz="4800" dirty="0" err="1"/>
              <a:t>with</a:t>
            </a:r>
            <a:r>
              <a:rPr lang="de-DE" sz="4800" dirty="0"/>
              <a:t> a </a:t>
            </a:r>
            <a:r>
              <a:rPr lang="de-DE" sz="4800" dirty="0" err="1"/>
              <a:t>view</a:t>
            </a:r>
            <a:r>
              <a:rPr lang="de-DE" sz="4800" dirty="0"/>
              <a:t> and </a:t>
            </a:r>
            <a:r>
              <a:rPr lang="de-DE" sz="4800" dirty="0" err="1"/>
              <a:t>plenty</a:t>
            </a:r>
            <a:r>
              <a:rPr lang="de-DE" sz="4800" dirty="0"/>
              <a:t> of </a:t>
            </a:r>
            <a:r>
              <a:rPr lang="de-DE" sz="4800" dirty="0" err="1"/>
              <a:t>liquids</a:t>
            </a:r>
            <a:r>
              <a:rPr lang="de-DE" sz="4800" dirty="0"/>
              <a:t>: </a:t>
            </a:r>
          </a:p>
        </p:txBody>
      </p:sp>
      <p:pic>
        <p:nvPicPr>
          <p:cNvPr id="4" name="Grafik 3">
            <a:extLst>
              <a:ext uri="{FF2B5EF4-FFF2-40B4-BE49-F238E27FC236}">
                <a16:creationId xmlns:a16="http://schemas.microsoft.com/office/drawing/2014/main" id="{EF36ECC1-AD96-4B1E-8FF8-487559F36D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1585" y="12051831"/>
            <a:ext cx="5170061" cy="740754"/>
          </a:xfrm>
          <a:prstGeom prst="rect">
            <a:avLst/>
          </a:prstGeom>
        </p:spPr>
      </p:pic>
      <p:sp>
        <p:nvSpPr>
          <p:cNvPr id="13" name="Textplatzhalter 5">
            <a:extLst>
              <a:ext uri="{FF2B5EF4-FFF2-40B4-BE49-F238E27FC236}">
                <a16:creationId xmlns:a16="http://schemas.microsoft.com/office/drawing/2014/main" id="{E0145D47-8B48-488A-9083-1F8B7E79D1FD}"/>
              </a:ext>
            </a:extLst>
          </p:cNvPr>
          <p:cNvSpPr txBox="1">
            <a:spLocks/>
          </p:cNvSpPr>
          <p:nvPr/>
        </p:nvSpPr>
        <p:spPr>
          <a:xfrm>
            <a:off x="7406111" y="7719132"/>
            <a:ext cx="14938366" cy="914787"/>
          </a:xfrm>
          <a:prstGeom prst="rect">
            <a:avLst/>
          </a:prstGeom>
        </p:spPr>
        <p:txBody>
          <a:bodyPr vert="horz" wrap="square" lIns="0" tIns="0" rIns="0" bIns="0" rtlCol="0" anchor="t">
            <a:noAutofit/>
          </a:bodyPr>
          <a:lstStyle>
            <a:lvl1pPr marL="0" marR="0" indent="0" algn="l" defTabSz="825500" latinLnBrk="0">
              <a:lnSpc>
                <a:spcPct val="100000"/>
              </a:lnSpc>
              <a:spcBef>
                <a:spcPts val="0"/>
              </a:spcBef>
              <a:spcAft>
                <a:spcPts val="0"/>
              </a:spcAft>
              <a:buClrTx/>
              <a:buSzTx/>
              <a:buFontTx/>
              <a:buNone/>
              <a:tabLst/>
              <a:defRPr sz="6000" b="1" i="0" u="none" strike="noStrike" cap="none" spc="-59" baseline="0" dirty="0" smtClean="0">
                <a:ln>
                  <a:noFill/>
                </a:ln>
                <a:solidFill>
                  <a:schemeClr val="tx2"/>
                </a:solidFill>
                <a:uFillTx/>
                <a:latin typeface="Circular Pro" charset="0"/>
                <a:ea typeface="Circular Pro" charset="0"/>
                <a:cs typeface="Circular Pro" charset="0"/>
                <a:sym typeface="Circular Pro"/>
              </a:defRPr>
            </a:lvl1pPr>
            <a:lvl2pPr marL="63500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2pPr>
            <a:lvl3pPr marL="127000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3pPr>
            <a:lvl4pPr marL="190500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4pPr>
            <a:lvl5pPr marL="2540000" marR="0" indent="0" algn="ctr" defTabSz="584200" latinLnBrk="0">
              <a:lnSpc>
                <a:spcPct val="100000"/>
              </a:lnSpc>
              <a:spcBef>
                <a:spcPts val="5200"/>
              </a:spcBef>
              <a:spcAft>
                <a:spcPts val="0"/>
              </a:spcAft>
              <a:buClrTx/>
              <a:buSzPct val="75000"/>
              <a:buFontTx/>
              <a:buNone/>
              <a:tabLst/>
              <a:defRPr sz="4800" b="0" i="0" u="none" strike="noStrike" cap="none" spc="0" baseline="0">
                <a:ln>
                  <a:noFill/>
                </a:ln>
                <a:solidFill>
                  <a:srgbClr val="FFFFFF"/>
                </a:solidFill>
                <a:uFillTx/>
                <a:latin typeface="Circular Pro Book" charset="0"/>
                <a:ea typeface="Circular Pro Book" charset="0"/>
                <a:cs typeface="Circular Pro Book" charset="0"/>
                <a:sym typeface="Circular Pro"/>
              </a:defRPr>
            </a:lvl5pPr>
            <a:lvl6pPr marL="9280769" marR="0" indent="-6105769" algn="ctr" defTabSz="584200" latinLnBrk="0">
              <a:lnSpc>
                <a:spcPct val="100000"/>
              </a:lnSpc>
              <a:spcBef>
                <a:spcPts val="5200"/>
              </a:spcBef>
              <a:spcAft>
                <a:spcPts val="0"/>
              </a:spcAft>
              <a:buClrTx/>
              <a:buSzPct val="75000"/>
              <a:buFontTx/>
              <a:buChar char="•"/>
              <a:tabLst/>
              <a:defRPr sz="50000" b="1" i="0" u="none" strike="noStrike" cap="none" spc="-1500" baseline="0">
                <a:ln>
                  <a:noFill/>
                </a:ln>
                <a:solidFill>
                  <a:srgbClr val="FFFFFF"/>
                </a:solidFill>
                <a:uFillTx/>
                <a:latin typeface="+mn-lt"/>
                <a:ea typeface="+mn-ea"/>
                <a:cs typeface="+mn-cs"/>
                <a:sym typeface="Circular Pro"/>
              </a:defRPr>
            </a:lvl6pPr>
            <a:lvl7pPr marL="9915769" marR="0" indent="-6105769" algn="ctr" defTabSz="584200" latinLnBrk="0">
              <a:lnSpc>
                <a:spcPct val="100000"/>
              </a:lnSpc>
              <a:spcBef>
                <a:spcPts val="5200"/>
              </a:spcBef>
              <a:spcAft>
                <a:spcPts val="0"/>
              </a:spcAft>
              <a:buClrTx/>
              <a:buSzPct val="75000"/>
              <a:buFontTx/>
              <a:buChar char="•"/>
              <a:tabLst/>
              <a:defRPr sz="50000" b="1" i="0" u="none" strike="noStrike" cap="none" spc="-1500" baseline="0">
                <a:ln>
                  <a:noFill/>
                </a:ln>
                <a:solidFill>
                  <a:srgbClr val="FFFFFF"/>
                </a:solidFill>
                <a:uFillTx/>
                <a:latin typeface="+mn-lt"/>
                <a:ea typeface="+mn-ea"/>
                <a:cs typeface="+mn-cs"/>
                <a:sym typeface="Circular Pro"/>
              </a:defRPr>
            </a:lvl7pPr>
            <a:lvl8pPr marL="10550769" marR="0" indent="-6105769" algn="ctr" defTabSz="584200" latinLnBrk="0">
              <a:lnSpc>
                <a:spcPct val="100000"/>
              </a:lnSpc>
              <a:spcBef>
                <a:spcPts val="5200"/>
              </a:spcBef>
              <a:spcAft>
                <a:spcPts val="0"/>
              </a:spcAft>
              <a:buClrTx/>
              <a:buSzPct val="75000"/>
              <a:buFontTx/>
              <a:buChar char="•"/>
              <a:tabLst/>
              <a:defRPr sz="50000" b="1" i="0" u="none" strike="noStrike" cap="none" spc="-1500" baseline="0">
                <a:ln>
                  <a:noFill/>
                </a:ln>
                <a:solidFill>
                  <a:srgbClr val="FFFFFF"/>
                </a:solidFill>
                <a:uFillTx/>
                <a:latin typeface="+mn-lt"/>
                <a:ea typeface="+mn-ea"/>
                <a:cs typeface="+mn-cs"/>
                <a:sym typeface="Circular Pro"/>
              </a:defRPr>
            </a:lvl8pPr>
            <a:lvl9pPr marL="11185769" marR="0" indent="-6105769" algn="ctr" defTabSz="584200" latinLnBrk="0">
              <a:lnSpc>
                <a:spcPct val="100000"/>
              </a:lnSpc>
              <a:spcBef>
                <a:spcPts val="5200"/>
              </a:spcBef>
              <a:spcAft>
                <a:spcPts val="0"/>
              </a:spcAft>
              <a:buClrTx/>
              <a:buSzPct val="75000"/>
              <a:buFontTx/>
              <a:buChar char="•"/>
              <a:tabLst/>
              <a:defRPr sz="50000" b="1" i="0" u="none" strike="noStrike" cap="none" spc="-1500" baseline="0">
                <a:ln>
                  <a:noFill/>
                </a:ln>
                <a:solidFill>
                  <a:srgbClr val="FFFFFF"/>
                </a:solidFill>
                <a:uFillTx/>
                <a:latin typeface="+mn-lt"/>
                <a:ea typeface="+mn-ea"/>
                <a:cs typeface="+mn-cs"/>
                <a:sym typeface="Circular Pro"/>
              </a:defRPr>
            </a:lvl9pPr>
          </a:lstStyle>
          <a:p>
            <a:pPr hangingPunct="1"/>
            <a:r>
              <a:rPr lang="de-DE" sz="4800" dirty="0" err="1"/>
              <a:t>For</a:t>
            </a:r>
            <a:r>
              <a:rPr lang="de-DE" sz="4800" dirty="0"/>
              <a:t> </a:t>
            </a:r>
            <a:r>
              <a:rPr lang="de-DE" sz="4800" dirty="0" err="1"/>
              <a:t>the</a:t>
            </a:r>
            <a:r>
              <a:rPr lang="de-DE" sz="4800" dirty="0"/>
              <a:t> </a:t>
            </a:r>
            <a:r>
              <a:rPr lang="de-DE" sz="4800" dirty="0" err="1"/>
              <a:t>topic</a:t>
            </a:r>
            <a:r>
              <a:rPr lang="de-DE" sz="4800" dirty="0"/>
              <a:t> and material support: </a:t>
            </a:r>
          </a:p>
        </p:txBody>
      </p:sp>
      <p:pic>
        <p:nvPicPr>
          <p:cNvPr id="11" name="Grafik 10">
            <a:extLst>
              <a:ext uri="{FF2B5EF4-FFF2-40B4-BE49-F238E27FC236}">
                <a16:creationId xmlns:a16="http://schemas.microsoft.com/office/drawing/2014/main" id="{21CA9135-A12D-4C4A-BF7B-A80D39249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1585" y="5465482"/>
            <a:ext cx="6387417" cy="2645294"/>
          </a:xfrm>
          <a:prstGeom prst="rect">
            <a:avLst/>
          </a:prstGeom>
        </p:spPr>
      </p:pic>
      <p:pic>
        <p:nvPicPr>
          <p:cNvPr id="5" name="Grafik 4">
            <a:extLst>
              <a:ext uri="{FF2B5EF4-FFF2-40B4-BE49-F238E27FC236}">
                <a16:creationId xmlns:a16="http://schemas.microsoft.com/office/drawing/2014/main" id="{A446685F-93F5-4CB1-8FEB-F7428DDC57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2032" y="8865652"/>
            <a:ext cx="4978401" cy="1360191"/>
          </a:xfrm>
          <a:prstGeom prst="rect">
            <a:avLst/>
          </a:prstGeom>
        </p:spPr>
      </p:pic>
      <p:pic>
        <p:nvPicPr>
          <p:cNvPr id="17" name="Grafik 16">
            <a:extLst>
              <a:ext uri="{FF2B5EF4-FFF2-40B4-BE49-F238E27FC236}">
                <a16:creationId xmlns:a16="http://schemas.microsoft.com/office/drawing/2014/main" id="{C9575ED1-B0E1-4E0D-90F5-E875E71A6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4000" y="8422326"/>
            <a:ext cx="5618963" cy="2895154"/>
          </a:xfrm>
          <a:prstGeom prst="rect">
            <a:avLst/>
          </a:prstGeom>
        </p:spPr>
      </p:pic>
    </p:spTree>
    <p:extLst>
      <p:ext uri="{BB962C8B-B14F-4D97-AF65-F5344CB8AC3E}">
        <p14:creationId xmlns:p14="http://schemas.microsoft.com/office/powerpoint/2010/main" val="16405356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p:cNvSpPr>
          <p:nvPr>
            <p:ph type="body" sz="quarter" idx="17"/>
          </p:nvPr>
        </p:nvSpPr>
        <p:spPr>
          <a:prstGeom prst="rect">
            <a:avLst/>
          </a:prstGeom>
        </p:spPr>
        <p:txBody>
          <a:bodyPr/>
          <a:lstStyle/>
          <a:p>
            <a:r>
              <a:rPr lang="en-US" dirty="0"/>
              <a:t>Agenda</a:t>
            </a:r>
            <a:endParaRPr dirty="0"/>
          </a:p>
        </p:txBody>
      </p:sp>
      <p:sp>
        <p:nvSpPr>
          <p:cNvPr id="823" name="Shape 823"/>
          <p:cNvSpPr>
            <a:spLocks noGrp="1"/>
          </p:cNvSpPr>
          <p:nvPr>
            <p:ph type="body" sz="quarter" idx="14"/>
          </p:nvPr>
        </p:nvSpPr>
        <p:spPr>
          <a:prstGeom prst="rect">
            <a:avLst/>
          </a:prstGeom>
        </p:spPr>
        <p:txBody>
          <a:bodyPr/>
          <a:lstStyle/>
          <a:p>
            <a:r>
              <a:rPr lang="en-US" dirty="0"/>
              <a:t>Atlassian User Group Berlin-Brandenburg</a:t>
            </a:r>
          </a:p>
        </p:txBody>
      </p:sp>
    </p:spTree>
    <p:extLst>
      <p:ext uri="{BB962C8B-B14F-4D97-AF65-F5344CB8AC3E}">
        <p14:creationId xmlns:p14="http://schemas.microsoft.com/office/powerpoint/2010/main" val="17868683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9C4E45-2C82-4A96-8153-0C54223D29AE}"/>
              </a:ext>
            </a:extLst>
          </p:cNvPr>
          <p:cNvSpPr>
            <a:spLocks noGrp="1"/>
          </p:cNvSpPr>
          <p:nvPr>
            <p:ph type="body" sz="half" idx="13"/>
          </p:nvPr>
        </p:nvSpPr>
        <p:spPr>
          <a:xfrm>
            <a:off x="2188183" y="4982437"/>
            <a:ext cx="12320191" cy="7478970"/>
          </a:xfrm>
        </p:spPr>
        <p:txBody>
          <a:bodyPr/>
          <a:lstStyle/>
          <a:p>
            <a:r>
              <a:rPr lang="en-US" sz="8000" dirty="0"/>
              <a:t>Welcome </a:t>
            </a:r>
          </a:p>
          <a:p>
            <a:r>
              <a:rPr lang="en-US" sz="8000" dirty="0"/>
              <a:t>and AUG News</a:t>
            </a:r>
            <a:br>
              <a:rPr lang="en-US" sz="8000" dirty="0"/>
            </a:br>
            <a:r>
              <a:rPr lang="de-DE" sz="7200" dirty="0">
                <a:solidFill>
                  <a:srgbClr val="FFC000"/>
                </a:solidFill>
              </a:rPr>
              <a:t>Hubert Kut,</a:t>
            </a:r>
          </a:p>
          <a:p>
            <a:r>
              <a:rPr lang="de-DE" sz="7200" dirty="0">
                <a:solidFill>
                  <a:srgbClr val="FFC000"/>
                </a:solidFill>
              </a:rPr>
              <a:t>Khallai Taylor</a:t>
            </a:r>
          </a:p>
          <a:p>
            <a:endParaRPr lang="de-DE" sz="7200" dirty="0"/>
          </a:p>
          <a:p>
            <a:endParaRPr lang="de-DE" sz="6600" dirty="0"/>
          </a:p>
        </p:txBody>
      </p:sp>
      <p:pic>
        <p:nvPicPr>
          <p:cNvPr id="5" name="Grafik 4">
            <a:extLst>
              <a:ext uri="{FF2B5EF4-FFF2-40B4-BE49-F238E27FC236}">
                <a16:creationId xmlns:a16="http://schemas.microsoft.com/office/drawing/2014/main" id="{CD138A8B-35A3-4736-B8D0-5D95CFE3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813005"/>
            <a:ext cx="13088023" cy="1066855"/>
          </a:xfrm>
          <a:prstGeom prst="rect">
            <a:avLst/>
          </a:prstGeom>
        </p:spPr>
      </p:pic>
      <p:pic>
        <p:nvPicPr>
          <p:cNvPr id="8" name="Grafik 7">
            <a:extLst>
              <a:ext uri="{FF2B5EF4-FFF2-40B4-BE49-F238E27FC236}">
                <a16:creationId xmlns:a16="http://schemas.microsoft.com/office/drawing/2014/main" id="{4C155895-B20F-4E19-9B52-75E4145FF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2666" y="5280513"/>
            <a:ext cx="4262072" cy="4262072"/>
          </a:xfrm>
          <a:prstGeom prst="rect">
            <a:avLst/>
          </a:prstGeom>
        </p:spPr>
      </p:pic>
      <p:pic>
        <p:nvPicPr>
          <p:cNvPr id="10" name="Grafik 9">
            <a:extLst>
              <a:ext uri="{FF2B5EF4-FFF2-40B4-BE49-F238E27FC236}">
                <a16:creationId xmlns:a16="http://schemas.microsoft.com/office/drawing/2014/main" id="{1E08FCE0-5830-424D-A216-DC7773943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2542" y="5280514"/>
            <a:ext cx="4262071" cy="4262071"/>
          </a:xfrm>
          <a:prstGeom prst="rect">
            <a:avLst/>
          </a:prstGeom>
        </p:spPr>
      </p:pic>
    </p:spTree>
    <p:extLst>
      <p:ext uri="{BB962C8B-B14F-4D97-AF65-F5344CB8AC3E}">
        <p14:creationId xmlns:p14="http://schemas.microsoft.com/office/powerpoint/2010/main" val="22728065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9C4E45-2C82-4A96-8153-0C54223D29AE}"/>
              </a:ext>
            </a:extLst>
          </p:cNvPr>
          <p:cNvSpPr>
            <a:spLocks noGrp="1"/>
          </p:cNvSpPr>
          <p:nvPr>
            <p:ph type="body" sz="half" idx="13"/>
          </p:nvPr>
        </p:nvSpPr>
        <p:spPr>
          <a:xfrm>
            <a:off x="2188183" y="4982437"/>
            <a:ext cx="12320191" cy="7478970"/>
          </a:xfrm>
        </p:spPr>
        <p:txBody>
          <a:bodyPr/>
          <a:lstStyle/>
          <a:p>
            <a:r>
              <a:rPr lang="en-US" sz="8000" dirty="0"/>
              <a:t>Welcome and a few words from our host</a:t>
            </a:r>
            <a:br>
              <a:rPr lang="en-US" sz="8000" dirty="0"/>
            </a:br>
            <a:r>
              <a:rPr lang="de-DE" sz="7200" dirty="0">
                <a:solidFill>
                  <a:srgbClr val="FFC000"/>
                </a:solidFill>
              </a:rPr>
              <a:t>Marcel Draheim,</a:t>
            </a:r>
          </a:p>
          <a:p>
            <a:r>
              <a:rPr lang="de-DE" sz="7200" dirty="0" err="1"/>
              <a:t>Signavio</a:t>
            </a:r>
            <a:r>
              <a:rPr lang="de-DE" sz="7200" dirty="0"/>
              <a:t> </a:t>
            </a:r>
          </a:p>
          <a:p>
            <a:endParaRPr lang="de-DE" sz="6600" dirty="0"/>
          </a:p>
        </p:txBody>
      </p:sp>
      <p:pic>
        <p:nvPicPr>
          <p:cNvPr id="5" name="Grafik 4">
            <a:extLst>
              <a:ext uri="{FF2B5EF4-FFF2-40B4-BE49-F238E27FC236}">
                <a16:creationId xmlns:a16="http://schemas.microsoft.com/office/drawing/2014/main" id="{CD138A8B-35A3-4736-B8D0-5D95CFE3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813005"/>
            <a:ext cx="13088023" cy="1066855"/>
          </a:xfrm>
          <a:prstGeom prst="rect">
            <a:avLst/>
          </a:prstGeom>
        </p:spPr>
      </p:pic>
      <p:pic>
        <p:nvPicPr>
          <p:cNvPr id="4" name="Grafik 3">
            <a:extLst>
              <a:ext uri="{FF2B5EF4-FFF2-40B4-BE49-F238E27FC236}">
                <a16:creationId xmlns:a16="http://schemas.microsoft.com/office/drawing/2014/main" id="{03693271-D346-4ADB-887B-E1799E042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1892" y="5435797"/>
            <a:ext cx="4751557" cy="4751557"/>
          </a:xfrm>
          <a:prstGeom prst="rect">
            <a:avLst/>
          </a:prstGeom>
        </p:spPr>
      </p:pic>
    </p:spTree>
    <p:extLst>
      <p:ext uri="{BB962C8B-B14F-4D97-AF65-F5344CB8AC3E}">
        <p14:creationId xmlns:p14="http://schemas.microsoft.com/office/powerpoint/2010/main" val="7480091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9C4E45-2C82-4A96-8153-0C54223D29AE}"/>
              </a:ext>
            </a:extLst>
          </p:cNvPr>
          <p:cNvSpPr>
            <a:spLocks noGrp="1"/>
          </p:cNvSpPr>
          <p:nvPr>
            <p:ph type="body" sz="half" idx="13"/>
          </p:nvPr>
        </p:nvSpPr>
        <p:spPr>
          <a:xfrm>
            <a:off x="2188183" y="4982437"/>
            <a:ext cx="12320191" cy="7478970"/>
          </a:xfrm>
        </p:spPr>
        <p:txBody>
          <a:bodyPr/>
          <a:lstStyle/>
          <a:p>
            <a:r>
              <a:rPr lang="en-US" sz="8000" dirty="0"/>
              <a:t>Testing for compliance in automotive development with Jira and </a:t>
            </a:r>
            <a:r>
              <a:rPr lang="en-US" sz="8000" dirty="0" err="1"/>
              <a:t>Xray</a:t>
            </a:r>
            <a:br>
              <a:rPr lang="en-US" sz="8000" dirty="0"/>
            </a:br>
            <a:r>
              <a:rPr lang="de-DE" sz="7200" dirty="0">
                <a:solidFill>
                  <a:srgbClr val="FFC000"/>
                </a:solidFill>
              </a:rPr>
              <a:t>Irwin Fletcher,</a:t>
            </a:r>
          </a:p>
          <a:p>
            <a:r>
              <a:rPr lang="de-DE" sz="7200" dirty="0" err="1"/>
              <a:t>OpenSynergy</a:t>
            </a:r>
            <a:endParaRPr lang="de-DE" sz="7200" dirty="0"/>
          </a:p>
          <a:p>
            <a:endParaRPr lang="de-DE" sz="6600" dirty="0"/>
          </a:p>
        </p:txBody>
      </p:sp>
      <p:pic>
        <p:nvPicPr>
          <p:cNvPr id="5" name="Grafik 4">
            <a:extLst>
              <a:ext uri="{FF2B5EF4-FFF2-40B4-BE49-F238E27FC236}">
                <a16:creationId xmlns:a16="http://schemas.microsoft.com/office/drawing/2014/main" id="{CD138A8B-35A3-4736-B8D0-5D95CFE3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813005"/>
            <a:ext cx="13088023" cy="1066855"/>
          </a:xfrm>
          <a:prstGeom prst="rect">
            <a:avLst/>
          </a:prstGeom>
        </p:spPr>
      </p:pic>
      <p:pic>
        <p:nvPicPr>
          <p:cNvPr id="7" name="Grafik 6">
            <a:extLst>
              <a:ext uri="{FF2B5EF4-FFF2-40B4-BE49-F238E27FC236}">
                <a16:creationId xmlns:a16="http://schemas.microsoft.com/office/drawing/2014/main" id="{A0C8CF0E-B567-480C-A369-C010BB859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1550" y="5256608"/>
            <a:ext cx="4657725" cy="6016229"/>
          </a:xfrm>
          <a:prstGeom prst="rect">
            <a:avLst/>
          </a:prstGeom>
        </p:spPr>
      </p:pic>
    </p:spTree>
    <p:extLst>
      <p:ext uri="{BB962C8B-B14F-4D97-AF65-F5344CB8AC3E}">
        <p14:creationId xmlns:p14="http://schemas.microsoft.com/office/powerpoint/2010/main" val="38658859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9C4E45-2C82-4A96-8153-0C54223D29AE}"/>
              </a:ext>
            </a:extLst>
          </p:cNvPr>
          <p:cNvSpPr>
            <a:spLocks noGrp="1"/>
          </p:cNvSpPr>
          <p:nvPr>
            <p:ph type="body" sz="half" idx="13"/>
          </p:nvPr>
        </p:nvSpPr>
        <p:spPr>
          <a:xfrm>
            <a:off x="2209032" y="4948932"/>
            <a:ext cx="12320191" cy="7478970"/>
          </a:xfrm>
        </p:spPr>
        <p:txBody>
          <a:bodyPr/>
          <a:lstStyle/>
          <a:p>
            <a:r>
              <a:rPr lang="en-US" sz="8000" dirty="0"/>
              <a:t>End-to-End Testing of Atlassian Products with </a:t>
            </a:r>
            <a:r>
              <a:rPr lang="en-US" sz="8000" dirty="0" err="1"/>
              <a:t>Xray</a:t>
            </a:r>
            <a:r>
              <a:rPr lang="en-US" sz="8000" dirty="0"/>
              <a:t>, Cucumber and Selenium/</a:t>
            </a:r>
            <a:r>
              <a:rPr lang="en-US" sz="8000" dirty="0" err="1"/>
              <a:t>Browserstack</a:t>
            </a:r>
            <a:br>
              <a:rPr lang="en-US" sz="8000" dirty="0"/>
            </a:br>
            <a:r>
              <a:rPr lang="de-DE" sz="8000" dirty="0">
                <a:solidFill>
                  <a:srgbClr val="FFC000"/>
                </a:solidFill>
              </a:rPr>
              <a:t>Michael Schmidt,</a:t>
            </a:r>
          </a:p>
          <a:p>
            <a:r>
              <a:rPr lang="de-DE" sz="8000" dirty="0" err="1"/>
              <a:t>re:solution</a:t>
            </a:r>
            <a:endParaRPr lang="de-DE" sz="8000" dirty="0"/>
          </a:p>
          <a:p>
            <a:endParaRPr lang="de-DE" sz="8000" dirty="0"/>
          </a:p>
        </p:txBody>
      </p:sp>
      <p:pic>
        <p:nvPicPr>
          <p:cNvPr id="5" name="Grafik 4">
            <a:extLst>
              <a:ext uri="{FF2B5EF4-FFF2-40B4-BE49-F238E27FC236}">
                <a16:creationId xmlns:a16="http://schemas.microsoft.com/office/drawing/2014/main" id="{CD138A8B-35A3-4736-B8D0-5D95CFE3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813005"/>
            <a:ext cx="13088023" cy="1066855"/>
          </a:xfrm>
          <a:prstGeom prst="rect">
            <a:avLst/>
          </a:prstGeom>
        </p:spPr>
      </p:pic>
      <p:pic>
        <p:nvPicPr>
          <p:cNvPr id="4" name="Grafik 3">
            <a:extLst>
              <a:ext uri="{FF2B5EF4-FFF2-40B4-BE49-F238E27FC236}">
                <a16:creationId xmlns:a16="http://schemas.microsoft.com/office/drawing/2014/main" id="{466C5F09-5FFA-45E0-9ABB-C3F470CFA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5149" y="5905500"/>
            <a:ext cx="5638800" cy="5638800"/>
          </a:xfrm>
          <a:prstGeom prst="rect">
            <a:avLst/>
          </a:prstGeom>
        </p:spPr>
      </p:pic>
    </p:spTree>
    <p:extLst>
      <p:ext uri="{BB962C8B-B14F-4D97-AF65-F5344CB8AC3E}">
        <p14:creationId xmlns:p14="http://schemas.microsoft.com/office/powerpoint/2010/main" val="12537826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9C4E45-2C82-4A96-8153-0C54223D29AE}"/>
              </a:ext>
            </a:extLst>
          </p:cNvPr>
          <p:cNvSpPr>
            <a:spLocks noGrp="1"/>
          </p:cNvSpPr>
          <p:nvPr>
            <p:ph type="body" sz="half" idx="13"/>
          </p:nvPr>
        </p:nvSpPr>
        <p:spPr>
          <a:xfrm>
            <a:off x="2209032" y="4948932"/>
            <a:ext cx="12320191" cy="7478970"/>
          </a:xfrm>
        </p:spPr>
        <p:txBody>
          <a:bodyPr/>
          <a:lstStyle/>
          <a:p>
            <a:r>
              <a:rPr lang="en-US" sz="8000" dirty="0"/>
              <a:t>Growing QA Processes in Startup Environments</a:t>
            </a:r>
            <a:br>
              <a:rPr lang="en-US" sz="8000" dirty="0"/>
            </a:br>
            <a:r>
              <a:rPr lang="de-DE" sz="8000" dirty="0">
                <a:solidFill>
                  <a:srgbClr val="FFC000"/>
                </a:solidFill>
              </a:rPr>
              <a:t>Nils </a:t>
            </a:r>
            <a:r>
              <a:rPr lang="de-DE" sz="8000" dirty="0" err="1">
                <a:solidFill>
                  <a:srgbClr val="FFC000"/>
                </a:solidFill>
              </a:rPr>
              <a:t>Balkow-Tychsen</a:t>
            </a:r>
            <a:r>
              <a:rPr lang="de-DE" sz="8000" dirty="0">
                <a:solidFill>
                  <a:srgbClr val="FFC000"/>
                </a:solidFill>
              </a:rPr>
              <a:t>,</a:t>
            </a:r>
          </a:p>
          <a:p>
            <a:r>
              <a:rPr lang="de-DE" sz="8000" dirty="0" err="1"/>
              <a:t>humanitec</a:t>
            </a:r>
            <a:endParaRPr lang="de-DE" sz="8000" dirty="0"/>
          </a:p>
          <a:p>
            <a:endParaRPr lang="de-DE" sz="8000" dirty="0"/>
          </a:p>
        </p:txBody>
      </p:sp>
      <p:pic>
        <p:nvPicPr>
          <p:cNvPr id="5" name="Grafik 4">
            <a:extLst>
              <a:ext uri="{FF2B5EF4-FFF2-40B4-BE49-F238E27FC236}">
                <a16:creationId xmlns:a16="http://schemas.microsoft.com/office/drawing/2014/main" id="{CD138A8B-35A3-4736-B8D0-5D95CFE3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813005"/>
            <a:ext cx="13088023" cy="1066855"/>
          </a:xfrm>
          <a:prstGeom prst="rect">
            <a:avLst/>
          </a:prstGeom>
        </p:spPr>
      </p:pic>
      <p:pic>
        <p:nvPicPr>
          <p:cNvPr id="6" name="Grafik 5">
            <a:extLst>
              <a:ext uri="{FF2B5EF4-FFF2-40B4-BE49-F238E27FC236}">
                <a16:creationId xmlns:a16="http://schemas.microsoft.com/office/drawing/2014/main" id="{A850641E-5274-46EC-A963-647C10491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9263" y="5198917"/>
            <a:ext cx="5650342" cy="6105525"/>
          </a:xfrm>
          <a:prstGeom prst="rect">
            <a:avLst/>
          </a:prstGeom>
        </p:spPr>
      </p:pic>
    </p:spTree>
    <p:extLst>
      <p:ext uri="{BB962C8B-B14F-4D97-AF65-F5344CB8AC3E}">
        <p14:creationId xmlns:p14="http://schemas.microsoft.com/office/powerpoint/2010/main" val="29429360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09C4E45-2C82-4A96-8153-0C54223D29AE}"/>
              </a:ext>
            </a:extLst>
          </p:cNvPr>
          <p:cNvSpPr>
            <a:spLocks noGrp="1"/>
          </p:cNvSpPr>
          <p:nvPr>
            <p:ph type="body" sz="half" idx="13"/>
          </p:nvPr>
        </p:nvSpPr>
        <p:spPr>
          <a:xfrm>
            <a:off x="2209032" y="4948932"/>
            <a:ext cx="12320191" cy="7478970"/>
          </a:xfrm>
        </p:spPr>
        <p:txBody>
          <a:bodyPr/>
          <a:lstStyle/>
          <a:p>
            <a:r>
              <a:rPr lang="en-US" sz="8000" dirty="0"/>
              <a:t>How does a testing tool support its own development - real-life examples</a:t>
            </a:r>
            <a:br>
              <a:rPr lang="en-US" sz="8000" dirty="0"/>
            </a:br>
            <a:r>
              <a:rPr lang="de-DE" sz="8000" dirty="0" err="1">
                <a:solidFill>
                  <a:srgbClr val="FFC000"/>
                </a:solidFill>
              </a:rPr>
              <a:t>Bogusław</a:t>
            </a:r>
            <a:r>
              <a:rPr lang="de-DE" sz="8000" dirty="0">
                <a:solidFill>
                  <a:srgbClr val="FFC000"/>
                </a:solidFill>
              </a:rPr>
              <a:t> </a:t>
            </a:r>
            <a:r>
              <a:rPr lang="de-DE" sz="8000" dirty="0" err="1">
                <a:solidFill>
                  <a:srgbClr val="FFC000"/>
                </a:solidFill>
              </a:rPr>
              <a:t>Osuch</a:t>
            </a:r>
            <a:r>
              <a:rPr lang="de-DE" sz="8000" dirty="0">
                <a:solidFill>
                  <a:srgbClr val="FFC000"/>
                </a:solidFill>
              </a:rPr>
              <a:t>,</a:t>
            </a:r>
          </a:p>
          <a:p>
            <a:r>
              <a:rPr lang="de-DE" sz="8000" dirty="0" err="1"/>
              <a:t>Deviniti</a:t>
            </a:r>
            <a:endParaRPr lang="de-DE" sz="8000" dirty="0"/>
          </a:p>
          <a:p>
            <a:endParaRPr lang="de-DE" sz="8000" dirty="0"/>
          </a:p>
        </p:txBody>
      </p:sp>
      <p:pic>
        <p:nvPicPr>
          <p:cNvPr id="5" name="Grafik 4">
            <a:extLst>
              <a:ext uri="{FF2B5EF4-FFF2-40B4-BE49-F238E27FC236}">
                <a16:creationId xmlns:a16="http://schemas.microsoft.com/office/drawing/2014/main" id="{CD138A8B-35A3-4736-B8D0-5D95CFE39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813005"/>
            <a:ext cx="13088023" cy="1066855"/>
          </a:xfrm>
          <a:prstGeom prst="rect">
            <a:avLst/>
          </a:prstGeom>
        </p:spPr>
      </p:pic>
      <p:pic>
        <p:nvPicPr>
          <p:cNvPr id="4" name="Grafik 3">
            <a:extLst>
              <a:ext uri="{FF2B5EF4-FFF2-40B4-BE49-F238E27FC236}">
                <a16:creationId xmlns:a16="http://schemas.microsoft.com/office/drawing/2014/main" id="{C839637E-F2D8-45F4-8ECF-C6CFFC9BB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7175" y="5743575"/>
            <a:ext cx="5695950" cy="5695950"/>
          </a:xfrm>
          <a:prstGeom prst="rect">
            <a:avLst/>
          </a:prstGeom>
        </p:spPr>
      </p:pic>
    </p:spTree>
    <p:extLst>
      <p:ext uri="{BB962C8B-B14F-4D97-AF65-F5344CB8AC3E}">
        <p14:creationId xmlns:p14="http://schemas.microsoft.com/office/powerpoint/2010/main" val="2283251882"/>
      </p:ext>
    </p:extLst>
  </p:cSld>
  <p:clrMapOvr>
    <a:masterClrMapping/>
  </p:clrMapOvr>
  <p:transition spd="med"/>
</p:sld>
</file>

<file path=ppt/theme/theme1.xml><?xml version="1.0" encoding="utf-8"?>
<a:theme xmlns:a="http://schemas.openxmlformats.org/drawingml/2006/main" name="White">
  <a:themeElements>
    <a:clrScheme name="ADG 3 Colors">
      <a:dk1>
        <a:srgbClr val="091E42"/>
      </a:dk1>
      <a:lt1>
        <a:srgbClr val="FEFFFE"/>
      </a:lt1>
      <a:dk2>
        <a:srgbClr val="253858"/>
      </a:dk2>
      <a:lt2>
        <a:srgbClr val="C0C7D0"/>
      </a:lt2>
      <a:accent1>
        <a:srgbClr val="0052CC"/>
      </a:accent1>
      <a:accent2>
        <a:srgbClr val="00B7D8"/>
      </a:accent2>
      <a:accent3>
        <a:srgbClr val="FFAB00"/>
      </a:accent3>
      <a:accent4>
        <a:srgbClr val="35B27E"/>
      </a:accent4>
      <a:accent5>
        <a:srgbClr val="FE5530"/>
      </a:accent5>
      <a:accent6>
        <a:srgbClr val="6553C0"/>
      </a:accent6>
      <a:hlink>
        <a:srgbClr val="4C99FF"/>
      </a:hlink>
      <a:folHlink>
        <a:srgbClr val="00B7D8"/>
      </a:folHlink>
    </a:clrScheme>
    <a:fontScheme name="White">
      <a:majorFont>
        <a:latin typeface="Circular Pro"/>
        <a:ea typeface="Circular Pro"/>
        <a:cs typeface="Circular Pro"/>
      </a:majorFont>
      <a:minorFont>
        <a:latin typeface="Circular Pro"/>
        <a:ea typeface="Circular Pro"/>
        <a:cs typeface="Circular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rgbClr val="85888D"/>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600" b="0" i="0" u="none" strike="noStrike" cap="none" spc="-36" normalizeH="0" baseline="0">
            <a:ln>
              <a:noFill/>
            </a:ln>
            <a:solidFill>
              <a:schemeClr val="accent1"/>
            </a:solidFill>
            <a:effectLst/>
            <a:uFillTx/>
            <a:latin typeface="+mn-lt"/>
            <a:ea typeface="+mn-ea"/>
            <a:cs typeface="+mn-cs"/>
            <a:sym typeface="Circular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DDDEE0"/>
      </a:dk2>
      <a:lt2>
        <a:srgbClr val="53585F"/>
      </a:lt2>
      <a:accent1>
        <a:srgbClr val="091E42"/>
      </a:accent1>
      <a:accent2>
        <a:srgbClr val="172B4D"/>
      </a:accent2>
      <a:accent3>
        <a:srgbClr val="253858"/>
      </a:accent3>
      <a:accent4>
        <a:srgbClr val="344563"/>
      </a:accent4>
      <a:accent5>
        <a:srgbClr val="42526E"/>
      </a:accent5>
      <a:accent6>
        <a:srgbClr val="505F79"/>
      </a:accent6>
      <a:hlink>
        <a:srgbClr val="0000FF"/>
      </a:hlink>
      <a:folHlink>
        <a:srgbClr val="FF00FF"/>
      </a:folHlink>
    </a:clrScheme>
    <a:fontScheme name="White">
      <a:majorFont>
        <a:latin typeface="Circular Pro"/>
        <a:ea typeface="Circular Pro"/>
        <a:cs typeface="Circular Pro"/>
      </a:majorFont>
      <a:minorFont>
        <a:latin typeface="Circular Pro"/>
        <a:ea typeface="Circular Pro"/>
        <a:cs typeface="Circular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rgbClr val="85888D"/>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3600" b="0" i="0" u="none" strike="noStrike" cap="none" spc="-36" normalizeH="0" baseline="0">
            <a:ln>
              <a:noFill/>
            </a:ln>
            <a:solidFill>
              <a:schemeClr val="accent1"/>
            </a:solidFill>
            <a:effectLst/>
            <a:uFillTx/>
            <a:latin typeface="+mn-lt"/>
            <a:ea typeface="+mn-ea"/>
            <a:cs typeface="+mn-cs"/>
            <a:sym typeface="Circular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825500" rtl="0" fontAlgn="auto" latinLnBrk="0" hangingPunct="0">
          <a:lnSpc>
            <a:spcPct val="100000"/>
          </a:lnSpc>
          <a:spcBef>
            <a:spcPts val="0"/>
          </a:spcBef>
          <a:spcAft>
            <a:spcPts val="0"/>
          </a:spcAft>
          <a:buClrTx/>
          <a:buSzTx/>
          <a:buFontTx/>
          <a:buNone/>
          <a:tabLst/>
          <a:defRPr kumimoji="0" sz="4800" b="0" i="0" u="none" strike="noStrike" cap="none" spc="-48" normalizeH="0" baseline="0">
            <a:ln>
              <a:noFill/>
            </a:ln>
            <a:solidFill>
              <a:schemeClr val="accent1"/>
            </a:solidFill>
            <a:effectLst/>
            <a:uFillTx/>
            <a:latin typeface="+mn-lt"/>
            <a:ea typeface="+mn-ea"/>
            <a:cs typeface="+mn-cs"/>
            <a:sym typeface="Circular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ADFD341AA6B6841B7D06371E18FF3D4" ma:contentTypeVersion="8" ma:contentTypeDescription="Ein neues Dokument erstellen." ma:contentTypeScope="" ma:versionID="759f353ede398a960ef6fb2ff8b4a745">
  <xsd:schema xmlns:xsd="http://www.w3.org/2001/XMLSchema" xmlns:xs="http://www.w3.org/2001/XMLSchema" xmlns:p="http://schemas.microsoft.com/office/2006/metadata/properties" xmlns:ns2="329226ec-7480-456a-abbc-49d15b6c65e7" xmlns:ns3="eb4dbe12-990d-46fa-a876-c8c90735d2a7" targetNamespace="http://schemas.microsoft.com/office/2006/metadata/properties" ma:root="true" ma:fieldsID="3a95eb99b6dfd3961ba5cf93d39fc147" ns2:_="" ns3:_="">
    <xsd:import namespace="329226ec-7480-456a-abbc-49d15b6c65e7"/>
    <xsd:import namespace="eb4dbe12-990d-46fa-a876-c8c90735d2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226ec-7480-456a-abbc-49d15b6c65e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dbe12-990d-46fa-a876-c8c90735d2a7"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ED494-F731-4891-8A6F-1A6BC15DE462}">
  <ds:schemaRefs>
    <ds:schemaRef ds:uri="http://purl.org/dc/elements/1.1/"/>
    <ds:schemaRef ds:uri="http://schemas.microsoft.com/office/2006/metadata/properties"/>
    <ds:schemaRef ds:uri="329226ec-7480-456a-abbc-49d15b6c65e7"/>
    <ds:schemaRef ds:uri="http://purl.org/dc/terms/"/>
    <ds:schemaRef ds:uri="eb4dbe12-990d-46fa-a876-c8c90735d2a7"/>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7EB4425-3D02-450A-99CB-DDACAA753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226ec-7480-456a-abbc-49d15b6c65e7"/>
    <ds:schemaRef ds:uri="eb4dbe12-990d-46fa-a876-c8c90735d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CB0097-5471-4DA7-A72E-7A8FA5C434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Words>
  <Application>Microsoft Office PowerPoint</Application>
  <PresentationFormat>Benutzerdefiniert</PresentationFormat>
  <Paragraphs>25</Paragraphs>
  <Slides>10</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Arial</vt:lpstr>
      <vt:lpstr>Circular Pro</vt:lpstr>
      <vt:lpstr>Circular Pro Black</vt:lpstr>
      <vt:lpstr>Circular Pro Bold</vt:lpstr>
      <vt:lpstr>Circular Pro Book</vt:lpstr>
      <vt:lpstr>Helvetica Light</vt:lpstr>
      <vt:lpstr>Helvetica Neue</vt: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Mueller-Kindt</dc:creator>
  <cp:lastModifiedBy>Joerg Mueller-Kindt</cp:lastModifiedBy>
  <cp:revision>611</cp:revision>
  <dcterms:modified xsi:type="dcterms:W3CDTF">2019-03-06T21:13:11Z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0x0101001ADFD341AA6B6841B7D06371E18FF3D4</vt:lpwstr>
  </property>
</Properties>
</file>